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6" r:id="rId4"/>
  </p:sldMasterIdLst>
  <p:notesMasterIdLst>
    <p:notesMasterId r:id="rId39"/>
  </p:notesMasterIdLst>
  <p:handoutMasterIdLst>
    <p:handoutMasterId r:id="rId40"/>
  </p:handoutMasterIdLst>
  <p:sldIdLst>
    <p:sldId id="257" r:id="rId5"/>
    <p:sldId id="298" r:id="rId6"/>
    <p:sldId id="260" r:id="rId7"/>
    <p:sldId id="321" r:id="rId8"/>
    <p:sldId id="317" r:id="rId9"/>
    <p:sldId id="302" r:id="rId10"/>
    <p:sldId id="323" r:id="rId11"/>
    <p:sldId id="324" r:id="rId12"/>
    <p:sldId id="325" r:id="rId13"/>
    <p:sldId id="326" r:id="rId14"/>
    <p:sldId id="335" r:id="rId15"/>
    <p:sldId id="336" r:id="rId16"/>
    <p:sldId id="328" r:id="rId17"/>
    <p:sldId id="327" r:id="rId18"/>
    <p:sldId id="303" r:id="rId19"/>
    <p:sldId id="329" r:id="rId20"/>
    <p:sldId id="305" r:id="rId21"/>
    <p:sldId id="330" r:id="rId22"/>
    <p:sldId id="331" r:id="rId23"/>
    <p:sldId id="332" r:id="rId24"/>
    <p:sldId id="334" r:id="rId25"/>
    <p:sldId id="337" r:id="rId26"/>
    <p:sldId id="338" r:id="rId27"/>
    <p:sldId id="339" r:id="rId28"/>
    <p:sldId id="340" r:id="rId29"/>
    <p:sldId id="341" r:id="rId30"/>
    <p:sldId id="342" r:id="rId31"/>
    <p:sldId id="343" r:id="rId32"/>
    <p:sldId id="344" r:id="rId33"/>
    <p:sldId id="345" r:id="rId34"/>
    <p:sldId id="346" r:id="rId35"/>
    <p:sldId id="347" r:id="rId36"/>
    <p:sldId id="348" r:id="rId37"/>
    <p:sldId id="281" r:id="rId38"/>
  </p:sldIdLst>
  <p:sldSz cx="11704638" cy="65833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02">
          <p15:clr>
            <a:srgbClr val="A4A3A4"/>
          </p15:clr>
        </p15:guide>
        <p15:guide id="2" orient="horz" pos="354">
          <p15:clr>
            <a:srgbClr val="A4A3A4"/>
          </p15:clr>
        </p15:guide>
        <p15:guide id="3" orient="horz" pos="2170">
          <p15:clr>
            <a:srgbClr val="A4A3A4"/>
          </p15:clr>
        </p15:guide>
        <p15:guide id="4" orient="horz" pos="954">
          <p15:clr>
            <a:srgbClr val="A4A3A4"/>
          </p15:clr>
        </p15:guide>
        <p15:guide id="5" orient="horz" pos="1706">
          <p15:clr>
            <a:srgbClr val="A4A3A4"/>
          </p15:clr>
        </p15:guide>
        <p15:guide id="6" orient="horz" pos="986">
          <p15:clr>
            <a:srgbClr val="A4A3A4"/>
          </p15:clr>
        </p15:guide>
        <p15:guide id="7" orient="horz" pos="2074">
          <p15:clr>
            <a:srgbClr val="A4A3A4"/>
          </p15:clr>
        </p15:guide>
        <p15:guide id="8" pos="391">
          <p15:clr>
            <a:srgbClr val="A4A3A4"/>
          </p15:clr>
        </p15:guide>
        <p15:guide id="9" pos="6975">
          <p15:clr>
            <a:srgbClr val="A4A3A4"/>
          </p15:clr>
        </p15:guide>
        <p15:guide id="10" pos="3703">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ina Weekes" initials="AW" lastIdx="1" clrIdx="0">
    <p:extLst>
      <p:ext uri="{19B8F6BF-5375-455C-9EA6-DF929625EA0E}">
        <p15:presenceInfo xmlns:p15="http://schemas.microsoft.com/office/powerpoint/2012/main" userId="S-1-5-21-309554102-208957183-1128231545-404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EC200"/>
    <a:srgbClr val="F07E0A"/>
    <a:srgbClr val="002E45"/>
    <a:srgbClr val="2A512C"/>
    <a:srgbClr val="F8B66E"/>
    <a:srgbClr val="4C8026"/>
    <a:srgbClr val="009AB2"/>
    <a:srgbClr val="FACDCA"/>
    <a:srgbClr val="C14844"/>
    <a:srgbClr val="9ACDE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434A-7CEA-4473-8D47-CCEDFD6726C0}" v="7" dt="2020-10-22T13:03:31.755"/>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2846" autoAdjust="0"/>
  </p:normalViewPr>
  <p:slideViewPr>
    <p:cSldViewPr snapToGrid="0" snapToObjects="1">
      <p:cViewPr varScale="1">
        <p:scale>
          <a:sx n="58" d="100"/>
          <a:sy n="58" d="100"/>
        </p:scale>
        <p:origin x="1004" y="52"/>
      </p:cViewPr>
      <p:guideLst>
        <p:guide orient="horz" pos="3802"/>
        <p:guide orient="horz" pos="354"/>
        <p:guide orient="horz" pos="2170"/>
        <p:guide orient="horz" pos="954"/>
        <p:guide orient="horz" pos="1706"/>
        <p:guide orient="horz" pos="986"/>
        <p:guide orient="horz" pos="2074"/>
        <p:guide pos="391"/>
        <p:guide pos="6975"/>
        <p:guide pos="3703"/>
      </p:guideLst>
    </p:cSldViewPr>
  </p:slideViewPr>
  <p:notesTextViewPr>
    <p:cViewPr>
      <p:scale>
        <a:sx n="100" d="100"/>
        <a:sy n="100" d="100"/>
      </p:scale>
      <p:origin x="0" y="0"/>
    </p:cViewPr>
  </p:notesTextViewPr>
  <p:sorterViewPr>
    <p:cViewPr>
      <p:scale>
        <a:sx n="37" d="100"/>
        <a:sy n="37" d="100"/>
      </p:scale>
      <p:origin x="0" y="1056"/>
    </p:cViewPr>
  </p:sorterViewPr>
  <p:notesViewPr>
    <p:cSldViewPr snapToGrid="0" snapToObjects="1">
      <p:cViewPr>
        <p:scale>
          <a:sx n="69" d="100"/>
          <a:sy n="69" d="100"/>
        </p:scale>
        <p:origin x="2568"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41CF24-3E30-6F45-8508-063136DBEC17}" type="datetimeFigureOut">
              <a:rPr lang="en-US" smtClean="0"/>
              <a:t>10/21/2020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85ABA9-268C-904D-BA5F-A75B4C00F7EE}" type="slidenum">
              <a:rPr lang="en-US" smtClean="0"/>
              <a:t>‹#›</a:t>
            </a:fld>
            <a:endParaRPr lang="en-US"/>
          </a:p>
        </p:txBody>
      </p:sp>
    </p:spTree>
    <p:extLst>
      <p:ext uri="{BB962C8B-B14F-4D97-AF65-F5344CB8AC3E}">
        <p14:creationId xmlns:p14="http://schemas.microsoft.com/office/powerpoint/2010/main" val="2195452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6CDAD1-720D-1246-90C4-930A0009B70D}" type="datetimeFigureOut">
              <a:rPr lang="en-US" smtClean="0"/>
              <a:t>10/21/2020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9F813-9AFC-964D-A8FB-CF21BEE11BA8}" type="slidenum">
              <a:rPr lang="en-US" smtClean="0"/>
              <a:t>‹#›</a:t>
            </a:fld>
            <a:endParaRPr lang="en-US"/>
          </a:p>
        </p:txBody>
      </p:sp>
    </p:spTree>
    <p:extLst>
      <p:ext uri="{BB962C8B-B14F-4D97-AF65-F5344CB8AC3E}">
        <p14:creationId xmlns:p14="http://schemas.microsoft.com/office/powerpoint/2010/main" val="30636000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the Training and Intermediate Fellowships a preliminary application is required. This is to assess the eligibility of the project. These applications are sent directly to Wellcome for review.</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4</a:t>
            </a:fld>
            <a:endParaRPr lang="en-US"/>
          </a:p>
        </p:txBody>
      </p:sp>
    </p:spTree>
    <p:extLst>
      <p:ext uri="{BB962C8B-B14F-4D97-AF65-F5344CB8AC3E}">
        <p14:creationId xmlns:p14="http://schemas.microsoft.com/office/powerpoint/2010/main" val="3138795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When adding salary costs to the application it is important to provide salaries that are appropriate to the individual’s career stage. The basic starting salary should be the applicant’s net yearly salary. The total salary should include add-ons such as tax and pension. The application form should include a clear explanation of what add-ons the applicant receives and why the salary is appropriate to their career stage.</a:t>
            </a:r>
          </a:p>
        </p:txBody>
      </p:sp>
      <p:sp>
        <p:nvSpPr>
          <p:cNvPr id="4" name="Slide Number Placeholder 3"/>
          <p:cNvSpPr>
            <a:spLocks noGrp="1"/>
          </p:cNvSpPr>
          <p:nvPr>
            <p:ph type="sldNum" sz="quarter" idx="5"/>
          </p:nvPr>
        </p:nvSpPr>
        <p:spPr/>
        <p:txBody>
          <a:bodyPr/>
          <a:lstStyle/>
          <a:p>
            <a:fld id="{EFB9F813-9AFC-964D-A8FB-CF21BEE11BA8}" type="slidenum">
              <a:rPr lang="en-US" smtClean="0"/>
              <a:t>13</a:t>
            </a:fld>
            <a:endParaRPr lang="en-US"/>
          </a:p>
        </p:txBody>
      </p:sp>
    </p:spTree>
    <p:extLst>
      <p:ext uri="{BB962C8B-B14F-4D97-AF65-F5344CB8AC3E}">
        <p14:creationId xmlns:p14="http://schemas.microsoft.com/office/powerpoint/2010/main" val="94022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Here you can see the types of salary support the 3 international schemes provide. It is generally only the Intermediate that allows salary support for staff. It is important to read the ‘what we offer’ section of the scheme pages before adding any costs.</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14</a:t>
            </a:fld>
            <a:endParaRPr lang="en-US"/>
          </a:p>
        </p:txBody>
      </p:sp>
    </p:spTree>
    <p:extLst>
      <p:ext uri="{BB962C8B-B14F-4D97-AF65-F5344CB8AC3E}">
        <p14:creationId xmlns:p14="http://schemas.microsoft.com/office/powerpoint/2010/main" val="4035629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It is important to remember that the masters course must be in an appropriate health discipline. </a:t>
            </a:r>
          </a:p>
          <a:p>
            <a:r>
              <a:rPr lang="en-GB" sz="1200" kern="1200" dirty="0">
                <a:solidFill>
                  <a:schemeClr val="tx1"/>
                </a:solidFill>
                <a:effectLst/>
                <a:latin typeface="+mn-lt"/>
                <a:ea typeface="+mn-ea"/>
                <a:cs typeface="+mn-cs"/>
              </a:rPr>
              <a:t>Also keep in mind when the decisions will be made for the fellowship and when the applicant’s master course starts. For example applications to the September 2020 deadline can’t fund a master course starting in September 2020 as the decisions aren’t until November 2020. </a:t>
            </a:r>
          </a:p>
          <a:p>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15</a:t>
            </a:fld>
            <a:endParaRPr lang="en-US"/>
          </a:p>
        </p:txBody>
      </p:sp>
    </p:spTree>
    <p:extLst>
      <p:ext uri="{BB962C8B-B14F-4D97-AF65-F5344CB8AC3E}">
        <p14:creationId xmlns:p14="http://schemas.microsoft.com/office/powerpoint/2010/main" val="3420082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If the applicant already has a masters they will need to contact us before applying. We will need to determine whether they would still be eligible to apply.</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16</a:t>
            </a:fld>
            <a:endParaRPr lang="en-US"/>
          </a:p>
        </p:txBody>
      </p:sp>
    </p:spTree>
    <p:extLst>
      <p:ext uri="{BB962C8B-B14F-4D97-AF65-F5344CB8AC3E}">
        <p14:creationId xmlns:p14="http://schemas.microsoft.com/office/powerpoint/2010/main" val="2574118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Before applying make sure to check the funding level for the fellowship and that the costs are at the right level. Information on what can be requested can be found on the scheme page</a:t>
            </a:r>
          </a:p>
        </p:txBody>
      </p:sp>
      <p:sp>
        <p:nvSpPr>
          <p:cNvPr id="4" name="Slide Number Placeholder 3"/>
          <p:cNvSpPr>
            <a:spLocks noGrp="1"/>
          </p:cNvSpPr>
          <p:nvPr>
            <p:ph type="sldNum" sz="quarter" idx="5"/>
          </p:nvPr>
        </p:nvSpPr>
        <p:spPr/>
        <p:txBody>
          <a:bodyPr/>
          <a:lstStyle/>
          <a:p>
            <a:fld id="{EFB9F813-9AFC-964D-A8FB-CF21BEE11BA8}" type="slidenum">
              <a:rPr lang="en-US" smtClean="0"/>
              <a:t>17</a:t>
            </a:fld>
            <a:endParaRPr lang="en-US"/>
          </a:p>
        </p:txBody>
      </p:sp>
    </p:spTree>
    <p:extLst>
      <p:ext uri="{BB962C8B-B14F-4D97-AF65-F5344CB8AC3E}">
        <p14:creationId xmlns:p14="http://schemas.microsoft.com/office/powerpoint/2010/main" val="2706896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If the applicant is applying for PhD funding the PhD must be in a science discipline relevant to health</a:t>
            </a:r>
          </a:p>
        </p:txBody>
      </p:sp>
      <p:sp>
        <p:nvSpPr>
          <p:cNvPr id="4" name="Slide Number Placeholder 3"/>
          <p:cNvSpPr>
            <a:spLocks noGrp="1"/>
          </p:cNvSpPr>
          <p:nvPr>
            <p:ph type="sldNum" sz="quarter" idx="5"/>
          </p:nvPr>
        </p:nvSpPr>
        <p:spPr/>
        <p:txBody>
          <a:bodyPr/>
          <a:lstStyle/>
          <a:p>
            <a:fld id="{EFB9F813-9AFC-964D-A8FB-CF21BEE11BA8}" type="slidenum">
              <a:rPr lang="en-US" smtClean="0"/>
              <a:t>18</a:t>
            </a:fld>
            <a:endParaRPr lang="en-US"/>
          </a:p>
        </p:txBody>
      </p:sp>
    </p:spTree>
    <p:extLst>
      <p:ext uri="{BB962C8B-B14F-4D97-AF65-F5344CB8AC3E}">
        <p14:creationId xmlns:p14="http://schemas.microsoft.com/office/powerpoint/2010/main" val="3195840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PhD should also be done close to the host organisation. If this is not possible the applicant will need to contact us before submitting their application</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19</a:t>
            </a:fld>
            <a:endParaRPr lang="en-US"/>
          </a:p>
        </p:txBody>
      </p:sp>
    </p:spTree>
    <p:extLst>
      <p:ext uri="{BB962C8B-B14F-4D97-AF65-F5344CB8AC3E}">
        <p14:creationId xmlns:p14="http://schemas.microsoft.com/office/powerpoint/2010/main" val="2926649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If the applicant is looking to fund a PhD with the fellowship they can not have started their PhD. Applicants are able to apply in the final year of their PhD</a:t>
            </a:r>
          </a:p>
        </p:txBody>
      </p:sp>
      <p:sp>
        <p:nvSpPr>
          <p:cNvPr id="4" name="Slide Number Placeholder 3"/>
          <p:cNvSpPr>
            <a:spLocks noGrp="1"/>
          </p:cNvSpPr>
          <p:nvPr>
            <p:ph type="sldNum" sz="quarter" idx="5"/>
          </p:nvPr>
        </p:nvSpPr>
        <p:spPr/>
        <p:txBody>
          <a:bodyPr/>
          <a:lstStyle/>
          <a:p>
            <a:fld id="{EFB9F813-9AFC-964D-A8FB-CF21BEE11BA8}" type="slidenum">
              <a:rPr lang="en-US" smtClean="0"/>
              <a:t>20</a:t>
            </a:fld>
            <a:endParaRPr lang="en-US"/>
          </a:p>
        </p:txBody>
      </p:sp>
    </p:spTree>
    <p:extLst>
      <p:ext uri="{BB962C8B-B14F-4D97-AF65-F5344CB8AC3E}">
        <p14:creationId xmlns:p14="http://schemas.microsoft.com/office/powerpoint/2010/main" val="3930199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If the preliminary application is successful the applicant will be invited to submit a full application. For these fellowships you can not submit a full application without first submitting a successful preliminary application.</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5</a:t>
            </a:fld>
            <a:endParaRPr lang="en-US"/>
          </a:p>
        </p:txBody>
      </p:sp>
    </p:spTree>
    <p:extLst>
      <p:ext uri="{BB962C8B-B14F-4D97-AF65-F5344CB8AC3E}">
        <p14:creationId xmlns:p14="http://schemas.microsoft.com/office/powerpoint/2010/main" val="32841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full application will then go to the host organisation’s Authorised Organisational Approver, or AOA, to approve the application. If the applicant enters the host organisation name in the application and it does not have an AOA….</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6</a:t>
            </a:fld>
            <a:endParaRPr lang="en-US"/>
          </a:p>
        </p:txBody>
      </p:sp>
    </p:spTree>
    <p:extLst>
      <p:ext uri="{BB962C8B-B14F-4D97-AF65-F5344CB8AC3E}">
        <p14:creationId xmlns:p14="http://schemas.microsoft.com/office/powerpoint/2010/main" val="321871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This message will appear in the application form. They will need to provide the requested information to set up an AOA before being able to submit the application.</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7</a:t>
            </a:fld>
            <a:endParaRPr lang="en-US"/>
          </a:p>
        </p:txBody>
      </p:sp>
    </p:spTree>
    <p:extLst>
      <p:ext uri="{BB962C8B-B14F-4D97-AF65-F5344CB8AC3E}">
        <p14:creationId xmlns:p14="http://schemas.microsoft.com/office/powerpoint/2010/main" val="2971692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Here you can see the journey of a full application. Once the applicant clicks submit it is sent to the AOA. They can then look through the application and send it back to the applicant if they feel any changes need to be made. Once they are happy with the application they can approve it and the application will be sent to Wellcome. The AOA approval must be done by the full application deadline listed on the scheme page. </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8</a:t>
            </a:fld>
            <a:endParaRPr lang="en-US"/>
          </a:p>
        </p:txBody>
      </p:sp>
    </p:spTree>
    <p:extLst>
      <p:ext uri="{BB962C8B-B14F-4D97-AF65-F5344CB8AC3E}">
        <p14:creationId xmlns:p14="http://schemas.microsoft.com/office/powerpoint/2010/main" val="31321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If an applicant has previously been unsuccessful in applying at the preliminary stage, the applicant does not have to contact Wellcome before submitting another application. If they were unsuccessful at the full application stage they should contact the individual that informed them of the decision to discuss the application before resubmitting.</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9</a:t>
            </a:fld>
            <a:endParaRPr lang="en-US"/>
          </a:p>
        </p:txBody>
      </p:sp>
    </p:spTree>
    <p:extLst>
      <p:ext uri="{BB962C8B-B14F-4D97-AF65-F5344CB8AC3E}">
        <p14:creationId xmlns:p14="http://schemas.microsoft.com/office/powerpoint/2010/main" val="1468889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sponsor for the application would be the Head of Department or similar at the host organisation. They will need to guarantee the applicant is given the resources to complete the fellowship. </a:t>
            </a:r>
            <a:endParaRPr lang="en-GB" dirty="0"/>
          </a:p>
        </p:txBody>
      </p:sp>
      <p:sp>
        <p:nvSpPr>
          <p:cNvPr id="4" name="Slide Number Placeholder 3"/>
          <p:cNvSpPr>
            <a:spLocks noGrp="1"/>
          </p:cNvSpPr>
          <p:nvPr>
            <p:ph type="sldNum" sz="quarter" idx="5"/>
          </p:nvPr>
        </p:nvSpPr>
        <p:spPr/>
        <p:txBody>
          <a:bodyPr/>
          <a:lstStyle/>
          <a:p>
            <a:fld id="{EFB9F813-9AFC-964D-A8FB-CF21BEE11BA8}" type="slidenum">
              <a:rPr lang="en-US" smtClean="0"/>
              <a:t>10</a:t>
            </a:fld>
            <a:endParaRPr lang="en-US"/>
          </a:p>
        </p:txBody>
      </p:sp>
    </p:spTree>
    <p:extLst>
      <p:ext uri="{BB962C8B-B14F-4D97-AF65-F5344CB8AC3E}">
        <p14:creationId xmlns:p14="http://schemas.microsoft.com/office/powerpoint/2010/main" val="290063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Supervisors are responsible for the day to day guidance during the fellowship. They should have an ongoing research programme and a strong track record in mentorship. You will need have a supervisor in place before submitting your application. </a:t>
            </a:r>
          </a:p>
        </p:txBody>
      </p:sp>
      <p:sp>
        <p:nvSpPr>
          <p:cNvPr id="4" name="Slide Number Placeholder 3"/>
          <p:cNvSpPr>
            <a:spLocks noGrp="1"/>
          </p:cNvSpPr>
          <p:nvPr>
            <p:ph type="sldNum" sz="quarter" idx="5"/>
          </p:nvPr>
        </p:nvSpPr>
        <p:spPr/>
        <p:txBody>
          <a:bodyPr/>
          <a:lstStyle/>
          <a:p>
            <a:fld id="{EFB9F813-9AFC-964D-A8FB-CF21BEE11BA8}" type="slidenum">
              <a:rPr lang="en-US" smtClean="0"/>
              <a:t>11</a:t>
            </a:fld>
            <a:endParaRPr lang="en-US"/>
          </a:p>
        </p:txBody>
      </p:sp>
    </p:spTree>
    <p:extLst>
      <p:ext uri="{BB962C8B-B14F-4D97-AF65-F5344CB8AC3E}">
        <p14:creationId xmlns:p14="http://schemas.microsoft.com/office/powerpoint/2010/main" val="2903013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 collaborator provides subject related expertise, support or materials, but are not involved in the day-to-day running of the research. They do not have to be based at the applicant’s host organisation. </a:t>
            </a:r>
          </a:p>
        </p:txBody>
      </p:sp>
      <p:sp>
        <p:nvSpPr>
          <p:cNvPr id="4" name="Slide Number Placeholder 3"/>
          <p:cNvSpPr>
            <a:spLocks noGrp="1"/>
          </p:cNvSpPr>
          <p:nvPr>
            <p:ph type="sldNum" sz="quarter" idx="5"/>
          </p:nvPr>
        </p:nvSpPr>
        <p:spPr/>
        <p:txBody>
          <a:bodyPr/>
          <a:lstStyle/>
          <a:p>
            <a:fld id="{EFB9F813-9AFC-964D-A8FB-CF21BEE11BA8}" type="slidenum">
              <a:rPr lang="en-US" smtClean="0"/>
              <a:t>12</a:t>
            </a:fld>
            <a:endParaRPr lang="en-US"/>
          </a:p>
        </p:txBody>
      </p:sp>
    </p:spTree>
    <p:extLst>
      <p:ext uri="{BB962C8B-B14F-4D97-AF65-F5344CB8AC3E}">
        <p14:creationId xmlns:p14="http://schemas.microsoft.com/office/powerpoint/2010/main" val="384178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lease read this first">
    <p:bg>
      <p:bgPr>
        <a:solidFill>
          <a:schemeClr val="bg2"/>
        </a:solidFill>
        <a:effectLst/>
      </p:bgPr>
    </p:bg>
    <p:spTree>
      <p:nvGrpSpPr>
        <p:cNvPr id="1" name=""/>
        <p:cNvGrpSpPr/>
        <p:nvPr/>
      </p:nvGrpSpPr>
      <p:grpSpPr>
        <a:xfrm>
          <a:off x="0" y="0"/>
          <a:ext cx="0" cy="0"/>
          <a:chOff x="0" y="0"/>
          <a:chExt cx="0" cy="0"/>
        </a:xfrm>
      </p:grpSpPr>
      <p:sp>
        <p:nvSpPr>
          <p:cNvPr id="5" name="Rectangle 4"/>
          <p:cNvSpPr/>
          <p:nvPr userDrawn="1"/>
        </p:nvSpPr>
        <p:spPr>
          <a:xfrm>
            <a:off x="541604" y="2659172"/>
            <a:ext cx="10701621" cy="3416320"/>
          </a:xfrm>
          <a:prstGeom prst="rect">
            <a:avLst/>
          </a:prstGeom>
        </p:spPr>
        <p:txBody>
          <a:bodyPr wrap="square">
            <a:spAutoFit/>
          </a:bodyPr>
          <a:lstStyle/>
          <a:p>
            <a:r>
              <a:rPr lang="en-US" dirty="0">
                <a:solidFill>
                  <a:srgbClr val="FFFFFF"/>
                </a:solidFill>
              </a:rPr>
              <a:t>Choose this template if you want the full Wellcome branding (including our new font) to display in your presentation. </a:t>
            </a:r>
            <a:endParaRPr lang="en-GB" dirty="0">
              <a:solidFill>
                <a:srgbClr val="FFFFFF"/>
              </a:solidFill>
            </a:endParaRPr>
          </a:p>
          <a:p>
            <a:r>
              <a:rPr lang="en-GB" dirty="0">
                <a:solidFill>
                  <a:srgbClr val="FFFFFF"/>
                </a:solidFill>
              </a:rPr>
              <a:t> </a:t>
            </a:r>
          </a:p>
          <a:p>
            <a:r>
              <a:rPr lang="en-US" dirty="0">
                <a:solidFill>
                  <a:srgbClr val="FFFFFF"/>
                </a:solidFill>
              </a:rPr>
              <a:t>If you are presenting on a Wellcome computer/laptop, all fonts will always work.</a:t>
            </a:r>
            <a:endParaRPr lang="en-GB" dirty="0">
              <a:solidFill>
                <a:srgbClr val="FFFFFF"/>
              </a:solidFill>
            </a:endParaRPr>
          </a:p>
          <a:p>
            <a:r>
              <a:rPr lang="en-US" dirty="0">
                <a:solidFill>
                  <a:srgbClr val="FFFFFF"/>
                </a:solidFill>
              </a:rPr>
              <a:t> </a:t>
            </a:r>
            <a:endParaRPr lang="en-GB" dirty="0">
              <a:solidFill>
                <a:srgbClr val="FFFFFF"/>
              </a:solidFill>
            </a:endParaRPr>
          </a:p>
          <a:p>
            <a:r>
              <a:rPr lang="en-US" dirty="0">
                <a:solidFill>
                  <a:srgbClr val="FFFFFF"/>
                </a:solidFill>
              </a:rPr>
              <a:t>If you are presenting outside Wellcome and want the font to display, you must do one of the following:</a:t>
            </a:r>
            <a:endParaRPr lang="en-GB" dirty="0">
              <a:solidFill>
                <a:srgbClr val="FFFFFF"/>
              </a:solidFill>
            </a:endParaRPr>
          </a:p>
          <a:p>
            <a:pPr marL="342900" lvl="0" indent="-342900">
              <a:buFont typeface="+mj-lt"/>
              <a:buAutoNum type="arabicPeriod"/>
            </a:pPr>
            <a:r>
              <a:rPr lang="en-US" dirty="0">
                <a:solidFill>
                  <a:srgbClr val="FFFFFF"/>
                </a:solidFill>
              </a:rPr>
              <a:t>Present from your own laptop with the Wellcome Bold font installed (IT can help with this)</a:t>
            </a:r>
            <a:endParaRPr lang="en-GB" dirty="0">
              <a:solidFill>
                <a:srgbClr val="FFFFFF"/>
              </a:solidFill>
            </a:endParaRPr>
          </a:p>
          <a:p>
            <a:pPr marL="342900" lvl="0" indent="-342900">
              <a:buFont typeface="+mj-lt"/>
              <a:buAutoNum type="arabicPeriod"/>
            </a:pPr>
            <a:r>
              <a:rPr lang="en-US" dirty="0">
                <a:solidFill>
                  <a:srgbClr val="FFFFFF"/>
                </a:solidFill>
              </a:rPr>
              <a:t>Supply the Wellcome Bold font to your destination computer for uploading (the font file is available from the Communications SharePoint site on </a:t>
            </a:r>
            <a:r>
              <a:rPr lang="en-US" dirty="0" err="1">
                <a:solidFill>
                  <a:srgbClr val="FFFFFF"/>
                </a:solidFill>
              </a:rPr>
              <a:t>Trustnet</a:t>
            </a:r>
            <a:r>
              <a:rPr lang="en-US" dirty="0">
                <a:solidFill>
                  <a:srgbClr val="FFFFFF"/>
                </a:solidFill>
              </a:rPr>
              <a:t>)</a:t>
            </a:r>
            <a:endParaRPr lang="en-GB" dirty="0">
              <a:solidFill>
                <a:srgbClr val="FFFFFF"/>
              </a:solidFill>
            </a:endParaRPr>
          </a:p>
          <a:p>
            <a:pPr marL="342900" lvl="0" indent="-342900">
              <a:buFont typeface="+mj-lt"/>
              <a:buAutoNum type="arabicPeriod"/>
            </a:pPr>
            <a:r>
              <a:rPr lang="en-US" dirty="0">
                <a:solidFill>
                  <a:srgbClr val="FFFFFF"/>
                </a:solidFill>
              </a:rPr>
              <a:t>Save your presentation as a PDF (animations and video will not work)</a:t>
            </a:r>
            <a:endParaRPr lang="en-GB" dirty="0">
              <a:solidFill>
                <a:srgbClr val="FFFFFF"/>
              </a:solidFill>
            </a:endParaRPr>
          </a:p>
          <a:p>
            <a:r>
              <a:rPr lang="en-US" dirty="0">
                <a:solidFill>
                  <a:srgbClr val="FFFFFF"/>
                </a:solidFill>
              </a:rPr>
              <a:t> </a:t>
            </a:r>
            <a:endParaRPr lang="en-GB" dirty="0">
              <a:solidFill>
                <a:srgbClr val="FFFFFF"/>
              </a:solidFill>
            </a:endParaRPr>
          </a:p>
          <a:p>
            <a:r>
              <a:rPr lang="en-US" dirty="0">
                <a:solidFill>
                  <a:srgbClr val="FFFFFF"/>
                </a:solidFill>
              </a:rPr>
              <a:t>If this doesn’t work for you, choose the ‘Arial’ template instead, which only uses the Arial system font.</a:t>
            </a:r>
            <a:endParaRPr lang="en-GB" dirty="0">
              <a:solidFill>
                <a:srgbClr val="FFFFFF"/>
              </a:solidFill>
            </a:endParaRPr>
          </a:p>
        </p:txBody>
      </p:sp>
      <p:sp>
        <p:nvSpPr>
          <p:cNvPr id="6" name="Rectangle 5"/>
          <p:cNvSpPr/>
          <p:nvPr userDrawn="1"/>
        </p:nvSpPr>
        <p:spPr>
          <a:xfrm>
            <a:off x="11073899" y="5876339"/>
            <a:ext cx="630739" cy="707024"/>
          </a:xfrm>
          <a:prstGeom prst="rect">
            <a:avLst/>
          </a:prstGeom>
          <a:solidFill>
            <a:srgbClr val="FF0F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userDrawn="1"/>
        </p:nvSpPr>
        <p:spPr>
          <a:xfrm>
            <a:off x="626269" y="355624"/>
            <a:ext cx="10447630" cy="2031325"/>
          </a:xfrm>
          <a:prstGeom prst="rect">
            <a:avLst/>
          </a:prstGeom>
          <a:noFill/>
        </p:spPr>
        <p:txBody>
          <a:bodyPr wrap="square" lIns="0" tIns="0" rIns="0" bIns="0" rtlCol="0">
            <a:spAutoFit/>
          </a:bodyPr>
          <a:lstStyle/>
          <a:p>
            <a:r>
              <a:rPr lang="en-US" sz="6600" b="0" i="0" dirty="0">
                <a:solidFill>
                  <a:srgbClr val="FFFFFF"/>
                </a:solidFill>
                <a:latin typeface="+mj-lt"/>
              </a:rPr>
              <a:t>Please read this </a:t>
            </a:r>
            <a:br>
              <a:rPr lang="en-US" sz="6600" b="0" i="0" dirty="0">
                <a:solidFill>
                  <a:srgbClr val="FFFFFF"/>
                </a:solidFill>
                <a:latin typeface="+mj-lt"/>
              </a:rPr>
            </a:br>
            <a:r>
              <a:rPr lang="en-US" sz="6600" b="0" i="0" dirty="0">
                <a:solidFill>
                  <a:srgbClr val="FFFFFF"/>
                </a:solidFill>
                <a:latin typeface="+mj-lt"/>
              </a:rPr>
              <a:t>before you begin</a:t>
            </a:r>
          </a:p>
        </p:txBody>
      </p:sp>
    </p:spTree>
    <p:extLst>
      <p:ext uri="{BB962C8B-B14F-4D97-AF65-F5344CB8AC3E}">
        <p14:creationId xmlns:p14="http://schemas.microsoft.com/office/powerpoint/2010/main" val="178313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Section break (Avocado)">
    <p:bg>
      <p:bgPr>
        <a:solidFill>
          <a:schemeClr val="accent3"/>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chemeClr val="accent3"/>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385162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Section break (Amber Ale)">
    <p:bg>
      <p:bgPr>
        <a:solidFill>
          <a:srgbClr val="F07E0A"/>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rgbClr val="F07E0A"/>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000242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Section break (Runny Yolk)">
    <p:bg>
      <p:bgPr>
        <a:solidFill>
          <a:srgbClr val="FEC200"/>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rgbClr val="FEC200"/>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153847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Section break (Rare)">
    <p:bg>
      <p:bgPr>
        <a:solidFill>
          <a:schemeClr val="accent5"/>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chemeClr val="accent5"/>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1048502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Section break (Brogues)">
    <p:bg>
      <p:bgPr>
        <a:solidFill>
          <a:schemeClr val="bg2"/>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chemeClr val="bg2"/>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873559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Content (2x Cols)">
    <p:spTree>
      <p:nvGrpSpPr>
        <p:cNvPr id="1" name=""/>
        <p:cNvGrpSpPr/>
        <p:nvPr/>
      </p:nvGrpSpPr>
      <p:grpSpPr>
        <a:xfrm>
          <a:off x="0" y="0"/>
          <a:ext cx="0" cy="0"/>
          <a:chOff x="0" y="0"/>
          <a:chExt cx="0" cy="0"/>
        </a:xfrm>
      </p:grpSpPr>
      <p:sp>
        <p:nvSpPr>
          <p:cNvPr id="4" name="Title 8"/>
          <p:cNvSpPr>
            <a:spLocks noGrp="1"/>
          </p:cNvSpPr>
          <p:nvPr>
            <p:ph type="title" hasCustomPrompt="1"/>
          </p:nvPr>
        </p:nvSpPr>
        <p:spPr>
          <a:xfrm>
            <a:off x="620713" y="649549"/>
            <a:ext cx="10457658" cy="1096963"/>
          </a:xfrm>
        </p:spPr>
        <p:txBody>
          <a:bodyPr anchor="ctr">
            <a:normAutofit/>
          </a:bodyPr>
          <a:lstStyle>
            <a:lvl1pPr>
              <a:defRPr sz="6000" baseline="0">
                <a:solidFill>
                  <a:srgbClr val="60BFCE"/>
                </a:solidFill>
              </a:defRPr>
            </a:lvl1pPr>
          </a:lstStyle>
          <a:p>
            <a:r>
              <a:rPr lang="en-US" dirty="0"/>
              <a:t>2 columns title</a:t>
            </a:r>
          </a:p>
        </p:txBody>
      </p:sp>
      <p:sp>
        <p:nvSpPr>
          <p:cNvPr id="5" name="Text Placeholder 22"/>
          <p:cNvSpPr>
            <a:spLocks noGrp="1"/>
          </p:cNvSpPr>
          <p:nvPr>
            <p:ph type="body" sz="quarter" idx="12" hasCustomPrompt="1"/>
          </p:nvPr>
        </p:nvSpPr>
        <p:spPr>
          <a:xfrm>
            <a:off x="620712" y="2121777"/>
            <a:ext cx="10440987" cy="469023"/>
          </a:xfrm>
        </p:spPr>
        <p:txBody>
          <a:bodyPr anchor="t">
            <a:normAutofit/>
          </a:bodyPr>
          <a:lstStyle>
            <a:lvl1pPr marL="0" indent="0">
              <a:spcBef>
                <a:spcPts val="1000"/>
              </a:spcBef>
              <a:spcAft>
                <a:spcPts val="0"/>
              </a:spcAft>
              <a:buFont typeface="Arial"/>
              <a:buNone/>
              <a:defRPr sz="3000" b="1" baseline="0">
                <a:latin typeface="Arial"/>
                <a:cs typeface="Arial"/>
              </a:defRPr>
            </a:lvl1pPr>
          </a:lstStyle>
          <a:p>
            <a:pPr lvl="0"/>
            <a:r>
              <a:rPr lang="en-US" dirty="0"/>
              <a:t>Subheading if needed (keep to one line)</a:t>
            </a:r>
          </a:p>
        </p:txBody>
      </p:sp>
      <p:sp>
        <p:nvSpPr>
          <p:cNvPr id="9" name="Text Placeholder 8"/>
          <p:cNvSpPr>
            <a:spLocks noGrp="1"/>
          </p:cNvSpPr>
          <p:nvPr>
            <p:ph type="body" sz="quarter" idx="13" hasCustomPrompt="1"/>
          </p:nvPr>
        </p:nvSpPr>
        <p:spPr>
          <a:xfrm>
            <a:off x="620712" y="2794000"/>
            <a:ext cx="5050699" cy="419100"/>
          </a:xfrm>
        </p:spPr>
        <p:txBody>
          <a:bodyPr anchor="ctr">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Heading goes here</a:t>
            </a:r>
          </a:p>
        </p:txBody>
      </p:sp>
      <p:sp>
        <p:nvSpPr>
          <p:cNvPr id="11" name="Text Placeholder 8"/>
          <p:cNvSpPr>
            <a:spLocks noGrp="1"/>
          </p:cNvSpPr>
          <p:nvPr>
            <p:ph type="body" sz="quarter" idx="14" hasCustomPrompt="1"/>
          </p:nvPr>
        </p:nvSpPr>
        <p:spPr>
          <a:xfrm>
            <a:off x="6005579" y="2794000"/>
            <a:ext cx="5056119" cy="419100"/>
          </a:xfrm>
        </p:spPr>
        <p:txBody>
          <a:bodyPr anchor="ctr">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Points to remember:</a:t>
            </a:r>
          </a:p>
        </p:txBody>
      </p:sp>
      <p:sp>
        <p:nvSpPr>
          <p:cNvPr id="12" name="Text Placeholder 8"/>
          <p:cNvSpPr>
            <a:spLocks noGrp="1"/>
          </p:cNvSpPr>
          <p:nvPr>
            <p:ph type="body" sz="quarter" idx="15" hasCustomPrompt="1"/>
          </p:nvPr>
        </p:nvSpPr>
        <p:spPr>
          <a:xfrm>
            <a:off x="620712" y="3371850"/>
            <a:ext cx="5050699" cy="2663826"/>
          </a:xfrm>
        </p:spPr>
        <p:txBody>
          <a:bodyPr anchor="t">
            <a:noAutofit/>
          </a:bodyPr>
          <a:lstStyle>
            <a:lvl1pPr>
              <a:spcBef>
                <a:spcPts val="1000"/>
              </a:spcBef>
              <a:defRPr sz="2400">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Body text here</a:t>
            </a:r>
          </a:p>
        </p:txBody>
      </p:sp>
      <p:sp>
        <p:nvSpPr>
          <p:cNvPr id="18" name="Content Placeholder 9"/>
          <p:cNvSpPr>
            <a:spLocks noGrp="1"/>
          </p:cNvSpPr>
          <p:nvPr>
            <p:ph sz="quarter" idx="17"/>
          </p:nvPr>
        </p:nvSpPr>
        <p:spPr>
          <a:xfrm>
            <a:off x="6005580" y="3371849"/>
            <a:ext cx="5072790" cy="2663825"/>
          </a:xfrm>
        </p:spPr>
        <p:txBody>
          <a:bodyPr anchor="t" anchorCtr="0">
            <a:noAutofit/>
          </a:bodyPr>
          <a:lstStyle>
            <a:lvl1pPr marL="0" indent="0">
              <a:spcBef>
                <a:spcPts val="1000"/>
              </a:spcBef>
              <a:buFont typeface="Arial"/>
              <a:buNone/>
              <a:defRPr sz="2400">
                <a:solidFill>
                  <a:schemeClr val="tx1"/>
                </a:solidFill>
              </a:defRPr>
            </a:lvl1pPr>
            <a:lvl2pPr marL="742950" indent="-285750">
              <a:spcBef>
                <a:spcPts val="1000"/>
              </a:spcBef>
              <a:buFont typeface="Arial"/>
              <a:buChar char="•"/>
              <a:defRPr sz="2400">
                <a:solidFill>
                  <a:schemeClr val="tx1"/>
                </a:solidFill>
              </a:defRPr>
            </a:lvl2pPr>
            <a:lvl3pPr marL="1143000" indent="-228600">
              <a:spcBef>
                <a:spcPts val="1000"/>
              </a:spcBef>
              <a:buFont typeface="Arial"/>
              <a:buChar char="•"/>
              <a:defRPr sz="2400">
                <a:solidFill>
                  <a:schemeClr val="tx1"/>
                </a:solidFill>
              </a:defRPr>
            </a:lvl3pPr>
            <a:lvl4pPr marL="1600200" indent="-228600">
              <a:spcBef>
                <a:spcPts val="1000"/>
              </a:spcBef>
              <a:buFont typeface="Arial"/>
              <a:buChar char="•"/>
              <a:defRPr sz="2400">
                <a:solidFill>
                  <a:schemeClr val="tx1"/>
                </a:solidFill>
              </a:defRPr>
            </a:lvl4pPr>
            <a:lvl5pPr marL="2057400" indent="-228600">
              <a:spcBef>
                <a:spcPts val="1000"/>
              </a:spcBef>
              <a:buFont typeface="Arial"/>
              <a:buChar char="•"/>
              <a:defRPr sz="24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192984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5_Quote (Bora Bora)">
    <p:bg>
      <p:bgPr>
        <a:solidFill>
          <a:schemeClr val="accent1"/>
        </a:solidFill>
        <a:effectLst/>
      </p:bgPr>
    </p:bg>
    <p:spTree>
      <p:nvGrpSpPr>
        <p:cNvPr id="1" name=""/>
        <p:cNvGrpSpPr/>
        <p:nvPr/>
      </p:nvGrpSpPr>
      <p:grpSpPr>
        <a:xfrm>
          <a:off x="0" y="0"/>
          <a:ext cx="0" cy="0"/>
          <a:chOff x="0" y="0"/>
          <a:chExt cx="0" cy="0"/>
        </a:xfrm>
      </p:grpSpPr>
      <p:grpSp>
        <p:nvGrpSpPr>
          <p:cNvPr id="4" name="Group 3"/>
          <p:cNvGrpSpPr/>
          <p:nvPr userDrawn="1"/>
        </p:nvGrpSpPr>
        <p:grpSpPr>
          <a:xfrm>
            <a:off x="5570538" y="787401"/>
            <a:ext cx="563562" cy="3962398"/>
            <a:chOff x="5464969" y="850901"/>
            <a:chExt cx="774700" cy="4373862"/>
          </a:xfrm>
        </p:grpSpPr>
        <p:sp>
          <p:nvSpPr>
            <p:cNvPr id="2" name="Rectangle 1"/>
            <p:cNvSpPr/>
            <p:nvPr userDrawn="1"/>
          </p:nvSpPr>
          <p:spPr>
            <a:xfrm>
              <a:off x="5464969" y="850901"/>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5464969" y="5066013"/>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“This is where a nice bold quote goes”</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rgbClr val="60BFC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1070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6_Quote (Avocado)">
    <p:bg>
      <p:bgPr>
        <a:solidFill>
          <a:schemeClr val="accent3"/>
        </a:solidFill>
        <a:effectLst/>
      </p:bgPr>
    </p:bg>
    <p:spTree>
      <p:nvGrpSpPr>
        <p:cNvPr id="1" name=""/>
        <p:cNvGrpSpPr/>
        <p:nvPr/>
      </p:nvGrpSpPr>
      <p:grpSpPr>
        <a:xfrm>
          <a:off x="0" y="0"/>
          <a:ext cx="0" cy="0"/>
          <a:chOff x="0" y="0"/>
          <a:chExt cx="0" cy="0"/>
        </a:xfrm>
      </p:grpSpPr>
      <p:grpSp>
        <p:nvGrpSpPr>
          <p:cNvPr id="4" name="Group 3"/>
          <p:cNvGrpSpPr/>
          <p:nvPr userDrawn="1"/>
        </p:nvGrpSpPr>
        <p:grpSpPr>
          <a:xfrm>
            <a:off x="5570538" y="787401"/>
            <a:ext cx="563562" cy="3962398"/>
            <a:chOff x="5464969" y="850901"/>
            <a:chExt cx="774700" cy="4373862"/>
          </a:xfrm>
        </p:grpSpPr>
        <p:sp>
          <p:nvSpPr>
            <p:cNvPr id="2" name="Rectangle 1"/>
            <p:cNvSpPr/>
            <p:nvPr userDrawn="1"/>
          </p:nvSpPr>
          <p:spPr>
            <a:xfrm>
              <a:off x="5464969" y="850901"/>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5464969" y="5066013"/>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“This is where a nice bold quote goes”</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2107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7_Quote (Amber Ale)">
    <p:bg>
      <p:bgPr>
        <a:solidFill>
          <a:srgbClr val="F07E0A"/>
        </a:solidFill>
        <a:effectLst/>
      </p:bgPr>
    </p:bg>
    <p:spTree>
      <p:nvGrpSpPr>
        <p:cNvPr id="1" name=""/>
        <p:cNvGrpSpPr/>
        <p:nvPr/>
      </p:nvGrpSpPr>
      <p:grpSpPr>
        <a:xfrm>
          <a:off x="0" y="0"/>
          <a:ext cx="0" cy="0"/>
          <a:chOff x="0" y="0"/>
          <a:chExt cx="0" cy="0"/>
        </a:xfrm>
      </p:grpSpPr>
      <p:grpSp>
        <p:nvGrpSpPr>
          <p:cNvPr id="4" name="Group 3"/>
          <p:cNvGrpSpPr/>
          <p:nvPr userDrawn="1"/>
        </p:nvGrpSpPr>
        <p:grpSpPr>
          <a:xfrm>
            <a:off x="5570538" y="787401"/>
            <a:ext cx="563562" cy="3962398"/>
            <a:chOff x="5464969" y="850901"/>
            <a:chExt cx="774700" cy="4373862"/>
          </a:xfrm>
        </p:grpSpPr>
        <p:sp>
          <p:nvSpPr>
            <p:cNvPr id="2" name="Rectangle 1"/>
            <p:cNvSpPr/>
            <p:nvPr userDrawn="1"/>
          </p:nvSpPr>
          <p:spPr>
            <a:xfrm>
              <a:off x="5464969" y="850901"/>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5464969" y="5066013"/>
              <a:ext cx="774700" cy="158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“This is where a nice bold quote goes”</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rgbClr val="F07E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025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8_Facts+stats (Runny Yolk)">
    <p:bg>
      <p:bgPr>
        <a:solidFill>
          <a:srgbClr val="FEC200"/>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Facts and stats here</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rgbClr val="FEC2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6898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Bora Bora)">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10185400" y="5956300"/>
            <a:ext cx="1519238" cy="62706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0"/>
          <p:cNvSpPr>
            <a:spLocks noGrp="1"/>
          </p:cNvSpPr>
          <p:nvPr>
            <p:ph type="body" sz="quarter" idx="11" hasCustomPrompt="1"/>
          </p:nvPr>
        </p:nvSpPr>
        <p:spPr>
          <a:xfrm>
            <a:off x="620713" y="5192713"/>
            <a:ext cx="10452100" cy="927100"/>
          </a:xfrm>
        </p:spPr>
        <p:txBody>
          <a:bodyPr>
            <a:normAutofit/>
          </a:bodyPr>
          <a:lstStyle>
            <a:lvl1pPr>
              <a:defRPr sz="3000" baseline="0">
                <a:solidFill>
                  <a:srgbClr val="FFFFFF"/>
                </a:solidFill>
              </a:defRPr>
            </a:lvl1pPr>
          </a:lstStyle>
          <a:p>
            <a:pPr lvl="0"/>
            <a:r>
              <a:rPr lang="en-GB" dirty="0"/>
              <a:t>Joe </a:t>
            </a:r>
            <a:r>
              <a:rPr lang="en-GB" dirty="0" err="1"/>
              <a:t>Bloggs</a:t>
            </a:r>
            <a:r>
              <a:rPr lang="en-GB" dirty="0"/>
              <a:t>, June 27</a:t>
            </a:r>
            <a:endParaRPr lang="en-US" dirty="0"/>
          </a:p>
        </p:txBody>
      </p:sp>
      <p:sp>
        <p:nvSpPr>
          <p:cNvPr id="9" name="Title 8"/>
          <p:cNvSpPr>
            <a:spLocks noGrp="1"/>
          </p:cNvSpPr>
          <p:nvPr>
            <p:ph type="title" hasCustomPrompt="1"/>
          </p:nvPr>
        </p:nvSpPr>
        <p:spPr>
          <a:xfrm>
            <a:off x="620713" y="1881319"/>
            <a:ext cx="10457657" cy="1293681"/>
          </a:xfrm>
        </p:spPr>
        <p:txBody>
          <a:bodyPr anchor="ctr">
            <a:normAutofit/>
          </a:bodyPr>
          <a:lstStyle>
            <a:lvl1pPr>
              <a:defRPr>
                <a:solidFill>
                  <a:srgbClr val="FFFFFF"/>
                </a:solidFill>
              </a:defRPr>
            </a:lvl1pPr>
          </a:lstStyle>
          <a:p>
            <a:r>
              <a:rPr lang="en-GB" dirty="0"/>
              <a:t>Headline here</a:t>
            </a:r>
            <a:endParaRPr lang="en-US" dirty="0"/>
          </a:p>
        </p:txBody>
      </p:sp>
      <p:sp>
        <p:nvSpPr>
          <p:cNvPr id="23" name="Text Placeholder 22"/>
          <p:cNvSpPr>
            <a:spLocks noGrp="1"/>
          </p:cNvSpPr>
          <p:nvPr>
            <p:ph type="body" sz="quarter" idx="12" hasCustomPrompt="1"/>
          </p:nvPr>
        </p:nvSpPr>
        <p:spPr>
          <a:xfrm>
            <a:off x="627063" y="3543300"/>
            <a:ext cx="10452100" cy="685800"/>
          </a:xfrm>
        </p:spPr>
        <p:txBody>
          <a:bodyPr anchor="t"/>
          <a:lstStyle>
            <a:lvl1pPr>
              <a:defRPr>
                <a:solidFill>
                  <a:schemeClr val="accent1"/>
                </a:solidFill>
              </a:defRPr>
            </a:lvl1pPr>
          </a:lstStyle>
          <a:p>
            <a:pPr lvl="0"/>
            <a:r>
              <a:rPr lang="en-US" dirty="0"/>
              <a:t>Sub heading goes here</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spTree>
    <p:extLst>
      <p:ext uri="{BB962C8B-B14F-4D97-AF65-F5344CB8AC3E}">
        <p14:creationId xmlns:p14="http://schemas.microsoft.com/office/powerpoint/2010/main" val="25165453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9_Facts+stats (Rare)">
    <p:bg>
      <p:bgPr>
        <a:solidFill>
          <a:schemeClr val="accent5"/>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Facts and stats here</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4453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0_Facts+stats (Brogues)">
    <p:bg>
      <p:bgPr>
        <a:solidFill>
          <a:schemeClr val="bg2"/>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1308100"/>
            <a:ext cx="10452101" cy="2866378"/>
          </a:xfrm>
          <a:prstGeom prst="rect">
            <a:avLst/>
          </a:prstGeom>
        </p:spPr>
        <p:txBody>
          <a:bodyPr vert="horz" lIns="0" tIns="0" rIns="0" bIns="0" rtlCol="0" anchor="ctr">
            <a:normAutofit/>
          </a:bodyPr>
          <a:lstStyle>
            <a:lvl1pPr algn="ctr">
              <a:defRPr lang="en-US" sz="7200" b="1" u="none" baseline="0" smtClean="0">
                <a:solidFill>
                  <a:schemeClr val="bg1"/>
                </a:solidFill>
              </a:defRPr>
            </a:lvl1pPr>
          </a:lstStyle>
          <a:p>
            <a:r>
              <a:rPr lang="en-US" dirty="0"/>
              <a:t>Facts and stats here</a:t>
            </a:r>
          </a:p>
        </p:txBody>
      </p:sp>
      <p:sp>
        <p:nvSpPr>
          <p:cNvPr id="7" name="Text Placeholder 6"/>
          <p:cNvSpPr>
            <a:spLocks noGrp="1"/>
          </p:cNvSpPr>
          <p:nvPr>
            <p:ph type="body" sz="quarter" idx="10" hasCustomPrompt="1"/>
          </p:nvPr>
        </p:nvSpPr>
        <p:spPr>
          <a:xfrm>
            <a:off x="627063" y="5253038"/>
            <a:ext cx="10452100" cy="673672"/>
          </a:xfrm>
        </p:spPr>
        <p:txBody>
          <a:bodyPr>
            <a:normAutofit/>
          </a:bodyPr>
          <a:lstStyle>
            <a:lvl1pPr algn="ctr">
              <a:defRPr sz="2400" baseline="0">
                <a:solidFill>
                  <a:schemeClr val="bg1"/>
                </a:solidFill>
                <a:latin typeface="Arial"/>
                <a:cs typeface="Arial"/>
              </a:defRPr>
            </a:lvl1pPr>
          </a:lstStyle>
          <a:p>
            <a:pPr lvl="0"/>
            <a:r>
              <a:rPr lang="en-GB" dirty="0"/>
              <a:t>Attributed to…</a:t>
            </a:r>
            <a:endParaRPr lang="en-US" dirty="0"/>
          </a:p>
        </p:txBody>
      </p:sp>
      <p:sp>
        <p:nvSpPr>
          <p:cNvPr id="13" name="Rectangle 12"/>
          <p:cNvSpPr/>
          <p:nvPr userDrawn="1"/>
        </p:nvSpPr>
        <p:spPr>
          <a:xfrm>
            <a:off x="10172700" y="6083300"/>
            <a:ext cx="1531938" cy="50006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9987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_Text+Image">
    <p:spTree>
      <p:nvGrpSpPr>
        <p:cNvPr id="1" name=""/>
        <p:cNvGrpSpPr/>
        <p:nvPr/>
      </p:nvGrpSpPr>
      <p:grpSpPr>
        <a:xfrm>
          <a:off x="0" y="0"/>
          <a:ext cx="0" cy="0"/>
          <a:chOff x="0" y="0"/>
          <a:chExt cx="0" cy="0"/>
        </a:xfrm>
      </p:grpSpPr>
      <p:sp>
        <p:nvSpPr>
          <p:cNvPr id="4" name="Title 8"/>
          <p:cNvSpPr>
            <a:spLocks noGrp="1"/>
          </p:cNvSpPr>
          <p:nvPr>
            <p:ph type="title" hasCustomPrompt="1"/>
          </p:nvPr>
        </p:nvSpPr>
        <p:spPr>
          <a:xfrm>
            <a:off x="626269" y="649549"/>
            <a:ext cx="10452101" cy="1096963"/>
          </a:xfrm>
        </p:spPr>
        <p:txBody>
          <a:bodyPr anchor="ctr">
            <a:normAutofit/>
          </a:bodyPr>
          <a:lstStyle>
            <a:lvl1pPr>
              <a:defRPr sz="6000" baseline="0">
                <a:solidFill>
                  <a:srgbClr val="60BFCE"/>
                </a:solidFill>
              </a:defRPr>
            </a:lvl1pPr>
          </a:lstStyle>
          <a:p>
            <a:r>
              <a:rPr lang="en-US" dirty="0"/>
              <a:t>Text &amp; 1 image</a:t>
            </a:r>
          </a:p>
        </p:txBody>
      </p:sp>
      <p:sp>
        <p:nvSpPr>
          <p:cNvPr id="14" name="Picture Placeholder 2"/>
          <p:cNvSpPr>
            <a:spLocks noGrp="1"/>
          </p:cNvSpPr>
          <p:nvPr>
            <p:ph type="pic" sz="quarter" idx="17" hasCustomPrompt="1"/>
          </p:nvPr>
        </p:nvSpPr>
        <p:spPr>
          <a:xfrm>
            <a:off x="626269" y="2561867"/>
            <a:ext cx="5410200" cy="3473808"/>
          </a:xfrm>
          <a:noFill/>
        </p:spPr>
        <p:txBody>
          <a:bodyPr anchor="ctr">
            <a:normAutofit/>
          </a:bodyPr>
          <a:lstStyle>
            <a:lvl1pPr algn="ctr">
              <a:defRPr sz="2000" baseline="0">
                <a:solidFill>
                  <a:schemeClr val="bg2"/>
                </a:solidFill>
                <a:latin typeface="Arial"/>
                <a:cs typeface="Arial"/>
              </a:defRPr>
            </a:lvl1pPr>
          </a:lstStyle>
          <a:p>
            <a:r>
              <a:rPr lang="en-US" dirty="0"/>
              <a:t>Click icon to add image</a:t>
            </a:r>
          </a:p>
        </p:txBody>
      </p:sp>
      <p:sp>
        <p:nvSpPr>
          <p:cNvPr id="13" name="Text Placeholder 8"/>
          <p:cNvSpPr>
            <a:spLocks noGrp="1"/>
          </p:cNvSpPr>
          <p:nvPr>
            <p:ph type="body" sz="quarter" idx="15" hasCustomPrompt="1"/>
          </p:nvPr>
        </p:nvSpPr>
        <p:spPr>
          <a:xfrm>
            <a:off x="6387308" y="3003649"/>
            <a:ext cx="4691062" cy="3032027"/>
          </a:xfrm>
        </p:spPr>
        <p:txBody>
          <a:bodyPr anchor="t">
            <a:noAutofit/>
          </a:bodyPr>
          <a:lstStyle>
            <a:lvl1pPr>
              <a:spcBef>
                <a:spcPts val="1000"/>
              </a:spcBef>
              <a:defRPr sz="2400">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Body text here</a:t>
            </a:r>
          </a:p>
        </p:txBody>
      </p:sp>
      <p:sp>
        <p:nvSpPr>
          <p:cNvPr id="15" name="Text Placeholder 8"/>
          <p:cNvSpPr>
            <a:spLocks noGrp="1"/>
          </p:cNvSpPr>
          <p:nvPr>
            <p:ph type="body" sz="quarter" idx="13" hasCustomPrompt="1"/>
          </p:nvPr>
        </p:nvSpPr>
        <p:spPr>
          <a:xfrm>
            <a:off x="6381752" y="2477134"/>
            <a:ext cx="4696618" cy="369332"/>
          </a:xfrm>
        </p:spPr>
        <p:txBody>
          <a:bodyPr wrap="square" anchor="b">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Heading goes here</a:t>
            </a:r>
          </a:p>
        </p:txBody>
      </p:sp>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34505393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_Text+2 Images">
    <p:spTree>
      <p:nvGrpSpPr>
        <p:cNvPr id="1" name=""/>
        <p:cNvGrpSpPr/>
        <p:nvPr/>
      </p:nvGrpSpPr>
      <p:grpSpPr>
        <a:xfrm>
          <a:off x="0" y="0"/>
          <a:ext cx="0" cy="0"/>
          <a:chOff x="0" y="0"/>
          <a:chExt cx="0" cy="0"/>
        </a:xfrm>
      </p:grpSpPr>
      <p:sp>
        <p:nvSpPr>
          <p:cNvPr id="4" name="Title 8"/>
          <p:cNvSpPr>
            <a:spLocks noGrp="1"/>
          </p:cNvSpPr>
          <p:nvPr>
            <p:ph type="title" hasCustomPrompt="1"/>
          </p:nvPr>
        </p:nvSpPr>
        <p:spPr>
          <a:xfrm>
            <a:off x="626269" y="649549"/>
            <a:ext cx="10452101" cy="1096963"/>
          </a:xfrm>
        </p:spPr>
        <p:txBody>
          <a:bodyPr anchor="ctr">
            <a:normAutofit/>
          </a:bodyPr>
          <a:lstStyle>
            <a:lvl1pPr>
              <a:defRPr sz="6000" baseline="0">
                <a:solidFill>
                  <a:srgbClr val="60BFCE"/>
                </a:solidFill>
              </a:defRPr>
            </a:lvl1pPr>
          </a:lstStyle>
          <a:p>
            <a:r>
              <a:rPr lang="en-US" dirty="0"/>
              <a:t>Text &amp; 2 images</a:t>
            </a:r>
          </a:p>
        </p:txBody>
      </p:sp>
      <p:sp>
        <p:nvSpPr>
          <p:cNvPr id="14" name="Picture Placeholder 2"/>
          <p:cNvSpPr>
            <a:spLocks noGrp="1"/>
          </p:cNvSpPr>
          <p:nvPr>
            <p:ph type="pic" sz="quarter" idx="17" hasCustomPrompt="1"/>
          </p:nvPr>
        </p:nvSpPr>
        <p:spPr>
          <a:xfrm>
            <a:off x="5684841" y="2561867"/>
            <a:ext cx="2526849" cy="3473808"/>
          </a:xfrm>
          <a:noFill/>
        </p:spPr>
        <p:txBody>
          <a:bodyPr anchor="ctr">
            <a:normAutofit/>
          </a:bodyPr>
          <a:lstStyle>
            <a:lvl1pPr algn="ctr">
              <a:defRPr sz="2000" baseline="0">
                <a:solidFill>
                  <a:srgbClr val="FF0F2D"/>
                </a:solidFill>
                <a:latin typeface="Arial"/>
                <a:cs typeface="Arial"/>
              </a:defRPr>
            </a:lvl1pPr>
          </a:lstStyle>
          <a:p>
            <a:r>
              <a:rPr lang="en-US" dirty="0"/>
              <a:t>Click icon to add image</a:t>
            </a:r>
          </a:p>
        </p:txBody>
      </p:sp>
      <p:sp>
        <p:nvSpPr>
          <p:cNvPr id="8" name="Picture Placeholder 2"/>
          <p:cNvSpPr>
            <a:spLocks noGrp="1"/>
          </p:cNvSpPr>
          <p:nvPr>
            <p:ph type="pic" sz="quarter" idx="18" hasCustomPrompt="1"/>
          </p:nvPr>
        </p:nvSpPr>
        <p:spPr>
          <a:xfrm>
            <a:off x="8551521" y="2561867"/>
            <a:ext cx="2526849" cy="3473808"/>
          </a:xfrm>
          <a:noFill/>
        </p:spPr>
        <p:txBody>
          <a:bodyPr anchor="ctr">
            <a:normAutofit/>
          </a:bodyPr>
          <a:lstStyle>
            <a:lvl1pPr algn="ctr">
              <a:defRPr sz="2000">
                <a:solidFill>
                  <a:srgbClr val="FF0F2D"/>
                </a:solidFill>
                <a:latin typeface="Arial"/>
                <a:cs typeface="Arial"/>
              </a:defRPr>
            </a:lvl1pPr>
          </a:lstStyle>
          <a:p>
            <a:r>
              <a:rPr lang="en-US" dirty="0"/>
              <a:t>Click icon to add image</a:t>
            </a:r>
          </a:p>
        </p:txBody>
      </p:sp>
      <p:sp>
        <p:nvSpPr>
          <p:cNvPr id="16" name="Text Placeholder 8"/>
          <p:cNvSpPr>
            <a:spLocks noGrp="1"/>
          </p:cNvSpPr>
          <p:nvPr>
            <p:ph type="body" sz="quarter" idx="15" hasCustomPrompt="1"/>
          </p:nvPr>
        </p:nvSpPr>
        <p:spPr>
          <a:xfrm>
            <a:off x="631825" y="3003649"/>
            <a:ext cx="4691062" cy="3032027"/>
          </a:xfrm>
        </p:spPr>
        <p:txBody>
          <a:bodyPr anchor="t">
            <a:noAutofit/>
          </a:bodyPr>
          <a:lstStyle>
            <a:lvl1pPr>
              <a:spcBef>
                <a:spcPts val="1000"/>
              </a:spcBef>
              <a:defRPr sz="2400">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Body text here</a:t>
            </a:r>
          </a:p>
        </p:txBody>
      </p:sp>
      <p:sp>
        <p:nvSpPr>
          <p:cNvPr id="19" name="Text Placeholder 8"/>
          <p:cNvSpPr>
            <a:spLocks noGrp="1"/>
          </p:cNvSpPr>
          <p:nvPr>
            <p:ph type="body" sz="quarter" idx="13" hasCustomPrompt="1"/>
          </p:nvPr>
        </p:nvSpPr>
        <p:spPr>
          <a:xfrm>
            <a:off x="631825" y="2477134"/>
            <a:ext cx="4696618" cy="369332"/>
          </a:xfrm>
        </p:spPr>
        <p:txBody>
          <a:bodyPr wrap="square" anchor="b">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Heading goes here</a:t>
            </a:r>
          </a:p>
        </p:txBody>
      </p:sp>
      <p:sp>
        <p:nvSpPr>
          <p:cNvPr id="10"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8522394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_2 Images">
    <p:spTree>
      <p:nvGrpSpPr>
        <p:cNvPr id="1" name=""/>
        <p:cNvGrpSpPr/>
        <p:nvPr/>
      </p:nvGrpSpPr>
      <p:grpSpPr>
        <a:xfrm>
          <a:off x="0" y="0"/>
          <a:ext cx="0" cy="0"/>
          <a:chOff x="0" y="0"/>
          <a:chExt cx="0" cy="0"/>
        </a:xfrm>
      </p:grpSpPr>
      <p:sp>
        <p:nvSpPr>
          <p:cNvPr id="7" name="Picture Placeholder 2"/>
          <p:cNvSpPr>
            <a:spLocks noGrp="1"/>
          </p:cNvSpPr>
          <p:nvPr>
            <p:ph type="pic" sz="quarter" idx="18" hasCustomPrompt="1"/>
          </p:nvPr>
        </p:nvSpPr>
        <p:spPr>
          <a:xfrm>
            <a:off x="626268" y="584200"/>
            <a:ext cx="5050632" cy="5451475"/>
          </a:xfrm>
          <a:noFill/>
        </p:spPr>
        <p:txBody>
          <a:bodyPr anchor="ctr">
            <a:normAutofit/>
          </a:bodyPr>
          <a:lstStyle>
            <a:lvl1pPr algn="ctr">
              <a:defRPr sz="2000">
                <a:solidFill>
                  <a:schemeClr val="bg2"/>
                </a:solidFill>
                <a:latin typeface="Arial"/>
                <a:cs typeface="Arial"/>
              </a:defRPr>
            </a:lvl1pPr>
          </a:lstStyle>
          <a:p>
            <a:r>
              <a:rPr lang="en-US" dirty="0"/>
              <a:t>Click icon to add image</a:t>
            </a:r>
          </a:p>
        </p:txBody>
      </p:sp>
      <p:sp>
        <p:nvSpPr>
          <p:cNvPr id="11" name="Picture Placeholder 2"/>
          <p:cNvSpPr>
            <a:spLocks noGrp="1"/>
          </p:cNvSpPr>
          <p:nvPr>
            <p:ph type="pic" sz="quarter" idx="19" hasCustomPrompt="1"/>
          </p:nvPr>
        </p:nvSpPr>
        <p:spPr>
          <a:xfrm>
            <a:off x="6027738" y="584200"/>
            <a:ext cx="5050632" cy="5451475"/>
          </a:xfrm>
          <a:noFill/>
        </p:spPr>
        <p:txBody>
          <a:bodyPr anchor="ctr">
            <a:normAutofit/>
          </a:bodyPr>
          <a:lstStyle>
            <a:lvl1pPr algn="ctr">
              <a:defRPr sz="2000">
                <a:solidFill>
                  <a:schemeClr val="bg2"/>
                </a:solidFill>
                <a:latin typeface="Arial"/>
                <a:cs typeface="Arial"/>
              </a:defRPr>
            </a:lvl1pPr>
          </a:lstStyle>
          <a:p>
            <a:r>
              <a:rPr lang="en-US" dirty="0"/>
              <a:t>Click icon to add image</a:t>
            </a:r>
          </a:p>
        </p:txBody>
      </p:sp>
      <p:sp>
        <p:nvSpPr>
          <p:cNvPr id="5"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9000859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24_Full bleed image">
    <p:bg>
      <p:bgPr>
        <a:solidFill>
          <a:srgbClr val="60BFCE"/>
        </a:solidFill>
        <a:effectLst/>
      </p:bgPr>
    </p:bg>
    <p:spTree>
      <p:nvGrpSpPr>
        <p:cNvPr id="1" name=""/>
        <p:cNvGrpSpPr/>
        <p:nvPr/>
      </p:nvGrpSpPr>
      <p:grpSpPr>
        <a:xfrm>
          <a:off x="0" y="0"/>
          <a:ext cx="0" cy="0"/>
          <a:chOff x="0" y="0"/>
          <a:chExt cx="0" cy="0"/>
        </a:xfrm>
      </p:grpSpPr>
      <p:sp>
        <p:nvSpPr>
          <p:cNvPr id="14" name="Picture Placeholder 2"/>
          <p:cNvSpPr>
            <a:spLocks noGrp="1"/>
          </p:cNvSpPr>
          <p:nvPr>
            <p:ph type="pic" sz="quarter" idx="17" hasCustomPrompt="1"/>
          </p:nvPr>
        </p:nvSpPr>
        <p:spPr>
          <a:xfrm>
            <a:off x="0" y="0"/>
            <a:ext cx="11704638" cy="6583363"/>
          </a:xfrm>
          <a:noFill/>
        </p:spPr>
        <p:txBody>
          <a:bodyPr anchor="ctr">
            <a:normAutofit/>
          </a:bodyPr>
          <a:lstStyle>
            <a:lvl1pPr algn="ctr">
              <a:defRPr sz="2000">
                <a:solidFill>
                  <a:srgbClr val="FFEB00"/>
                </a:solidFill>
                <a:latin typeface="Arial"/>
                <a:cs typeface="Arial"/>
              </a:defRPr>
            </a:lvl1pPr>
          </a:lstStyle>
          <a:p>
            <a:r>
              <a:rPr lang="en-US" dirty="0"/>
              <a:t>Click icon to add full bleed image</a:t>
            </a:r>
          </a:p>
        </p:txBody>
      </p:sp>
    </p:spTree>
    <p:extLst>
      <p:ext uri="{BB962C8B-B14F-4D97-AF65-F5344CB8AC3E}">
        <p14:creationId xmlns:p14="http://schemas.microsoft.com/office/powerpoint/2010/main" val="2955612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5_Text+Video">
    <p:spTree>
      <p:nvGrpSpPr>
        <p:cNvPr id="1" name=""/>
        <p:cNvGrpSpPr/>
        <p:nvPr/>
      </p:nvGrpSpPr>
      <p:grpSpPr>
        <a:xfrm>
          <a:off x="0" y="0"/>
          <a:ext cx="0" cy="0"/>
          <a:chOff x="0" y="0"/>
          <a:chExt cx="0" cy="0"/>
        </a:xfrm>
      </p:grpSpPr>
      <p:sp>
        <p:nvSpPr>
          <p:cNvPr id="4" name="Title 8"/>
          <p:cNvSpPr>
            <a:spLocks noGrp="1"/>
          </p:cNvSpPr>
          <p:nvPr>
            <p:ph type="title" hasCustomPrompt="1"/>
          </p:nvPr>
        </p:nvSpPr>
        <p:spPr>
          <a:xfrm>
            <a:off x="626269" y="649549"/>
            <a:ext cx="10452101" cy="1096963"/>
          </a:xfrm>
        </p:spPr>
        <p:txBody>
          <a:bodyPr anchor="ctr">
            <a:normAutofit/>
          </a:bodyPr>
          <a:lstStyle>
            <a:lvl1pPr>
              <a:defRPr sz="6000" baseline="0">
                <a:solidFill>
                  <a:srgbClr val="60BFCE"/>
                </a:solidFill>
              </a:defRPr>
            </a:lvl1pPr>
          </a:lstStyle>
          <a:p>
            <a:r>
              <a:rPr lang="en-US" dirty="0"/>
              <a:t>Text + video</a:t>
            </a:r>
          </a:p>
        </p:txBody>
      </p:sp>
      <p:sp>
        <p:nvSpPr>
          <p:cNvPr id="11" name="Media Placeholder 2"/>
          <p:cNvSpPr>
            <a:spLocks noGrp="1"/>
          </p:cNvSpPr>
          <p:nvPr>
            <p:ph type="media" sz="quarter" idx="18" hasCustomPrompt="1"/>
          </p:nvPr>
        </p:nvSpPr>
        <p:spPr>
          <a:xfrm>
            <a:off x="626269" y="2561867"/>
            <a:ext cx="5410200" cy="3241675"/>
          </a:xfrm>
        </p:spPr>
        <p:txBody>
          <a:bodyPr anchor="ct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2000">
                <a:solidFill>
                  <a:schemeClr val="bg2"/>
                </a:solidFill>
              </a:defRPr>
            </a:lvl1pPr>
          </a:lstStyle>
          <a:p>
            <a:r>
              <a:rPr lang="en-US" dirty="0"/>
              <a:t>Click here to add 16.9 Video</a:t>
            </a:r>
          </a:p>
        </p:txBody>
      </p:sp>
      <p:sp>
        <p:nvSpPr>
          <p:cNvPr id="13" name="Text Placeholder 8"/>
          <p:cNvSpPr>
            <a:spLocks noGrp="1"/>
          </p:cNvSpPr>
          <p:nvPr>
            <p:ph type="body" sz="quarter" idx="15" hasCustomPrompt="1"/>
          </p:nvPr>
        </p:nvSpPr>
        <p:spPr>
          <a:xfrm>
            <a:off x="6387308" y="3003649"/>
            <a:ext cx="4691062" cy="3032027"/>
          </a:xfrm>
        </p:spPr>
        <p:txBody>
          <a:bodyPr anchor="t">
            <a:noAutofit/>
          </a:bodyPr>
          <a:lstStyle>
            <a:lvl1pPr>
              <a:spcBef>
                <a:spcPts val="1000"/>
              </a:spcBef>
              <a:defRPr sz="2400">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Body text here</a:t>
            </a:r>
          </a:p>
        </p:txBody>
      </p:sp>
      <p:sp>
        <p:nvSpPr>
          <p:cNvPr id="16" name="Text Placeholder 8"/>
          <p:cNvSpPr>
            <a:spLocks noGrp="1"/>
          </p:cNvSpPr>
          <p:nvPr>
            <p:ph type="body" sz="quarter" idx="13" hasCustomPrompt="1"/>
          </p:nvPr>
        </p:nvSpPr>
        <p:spPr>
          <a:xfrm>
            <a:off x="6381752" y="2477134"/>
            <a:ext cx="4696618" cy="369332"/>
          </a:xfrm>
        </p:spPr>
        <p:txBody>
          <a:bodyPr wrap="square" anchor="b">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Heading goes here</a:t>
            </a:r>
          </a:p>
        </p:txBody>
      </p:sp>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14105448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26_Full screen video">
    <p:bg>
      <p:bgPr>
        <a:solidFill>
          <a:schemeClr val="accent1"/>
        </a:solidFill>
        <a:effectLst/>
      </p:bgPr>
    </p:bg>
    <p:spTree>
      <p:nvGrpSpPr>
        <p:cNvPr id="1" name=""/>
        <p:cNvGrpSpPr/>
        <p:nvPr/>
      </p:nvGrpSpPr>
      <p:grpSpPr>
        <a:xfrm>
          <a:off x="0" y="0"/>
          <a:ext cx="0" cy="0"/>
          <a:chOff x="0" y="0"/>
          <a:chExt cx="0" cy="0"/>
        </a:xfrm>
      </p:grpSpPr>
      <p:sp>
        <p:nvSpPr>
          <p:cNvPr id="9" name="Media Placeholder 2"/>
          <p:cNvSpPr>
            <a:spLocks noGrp="1"/>
          </p:cNvSpPr>
          <p:nvPr>
            <p:ph type="media" sz="quarter" idx="19" hasCustomPrompt="1"/>
          </p:nvPr>
        </p:nvSpPr>
        <p:spPr>
          <a:xfrm>
            <a:off x="0" y="0"/>
            <a:ext cx="11704638" cy="6583861"/>
          </a:xfrm>
        </p:spPr>
        <p:txBody>
          <a:bodyPr anchor="ctr">
            <a:normAutofit/>
          </a:bodyPr>
          <a:lstStyle>
            <a:lvl1pPr algn="ctr">
              <a:defRPr sz="2000">
                <a:solidFill>
                  <a:schemeClr val="accent2"/>
                </a:solidFill>
                <a:latin typeface="Arial"/>
                <a:cs typeface="Arial"/>
              </a:defRPr>
            </a:lvl1pPr>
          </a:lstStyle>
          <a:p>
            <a:r>
              <a:rPr lang="en-US" dirty="0"/>
              <a:t>Click here to add 16.9 Video</a:t>
            </a:r>
          </a:p>
        </p:txBody>
      </p:sp>
    </p:spTree>
    <p:extLst>
      <p:ext uri="{BB962C8B-B14F-4D97-AF65-F5344CB8AC3E}">
        <p14:creationId xmlns:p14="http://schemas.microsoft.com/office/powerpoint/2010/main" val="34209953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7_Chart+Text">
    <p:bg>
      <p:bgPr>
        <a:solidFill>
          <a:schemeClr val="bg1"/>
        </a:solidFill>
        <a:effectLst/>
      </p:bgPr>
    </p:bg>
    <p:spTree>
      <p:nvGrpSpPr>
        <p:cNvPr id="1" name=""/>
        <p:cNvGrpSpPr/>
        <p:nvPr/>
      </p:nvGrpSpPr>
      <p:grpSpPr>
        <a:xfrm>
          <a:off x="0" y="0"/>
          <a:ext cx="0" cy="0"/>
          <a:chOff x="0" y="0"/>
          <a:chExt cx="0" cy="0"/>
        </a:xfrm>
      </p:grpSpPr>
      <p:sp>
        <p:nvSpPr>
          <p:cNvPr id="28" name="Title 8"/>
          <p:cNvSpPr>
            <a:spLocks noGrp="1"/>
          </p:cNvSpPr>
          <p:nvPr>
            <p:ph type="title" hasCustomPrompt="1"/>
          </p:nvPr>
        </p:nvSpPr>
        <p:spPr>
          <a:xfrm>
            <a:off x="626269" y="777898"/>
            <a:ext cx="10452101" cy="738664"/>
          </a:xfrm>
        </p:spPr>
        <p:txBody>
          <a:bodyPr anchor="ctr">
            <a:spAutoFit/>
          </a:bodyPr>
          <a:lstStyle>
            <a:lvl1pPr>
              <a:tabLst>
                <a:tab pos="2159000" algn="l"/>
              </a:tabLst>
              <a:defRPr sz="4800" baseline="0">
                <a:solidFill>
                  <a:srgbClr val="60BFCE"/>
                </a:solidFill>
              </a:defRPr>
            </a:lvl1pPr>
          </a:lstStyle>
          <a:p>
            <a:r>
              <a:rPr lang="en-US" dirty="0"/>
              <a:t>Chart &amp; text</a:t>
            </a:r>
          </a:p>
        </p:txBody>
      </p:sp>
      <p:sp>
        <p:nvSpPr>
          <p:cNvPr id="34" name="Text Placeholder 8"/>
          <p:cNvSpPr>
            <a:spLocks noGrp="1"/>
          </p:cNvSpPr>
          <p:nvPr>
            <p:ph type="body" sz="quarter" idx="19" hasCustomPrompt="1"/>
          </p:nvPr>
        </p:nvSpPr>
        <p:spPr>
          <a:xfrm>
            <a:off x="627063" y="2006903"/>
            <a:ext cx="6261469" cy="307777"/>
          </a:xfrm>
        </p:spPr>
        <p:txBody>
          <a:bodyPr wrap="square" anchor="ctr">
            <a:spAutoFit/>
          </a:bodyPr>
          <a:lstStyle>
            <a:lvl1pPr algn="ctr">
              <a:defRPr sz="2000" b="1">
                <a:solidFill>
                  <a:schemeClr val="tx1"/>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Heading goes here</a:t>
            </a:r>
          </a:p>
        </p:txBody>
      </p:sp>
      <p:sp>
        <p:nvSpPr>
          <p:cNvPr id="36" name="Chart Placeholder 2"/>
          <p:cNvSpPr>
            <a:spLocks noGrp="1"/>
          </p:cNvSpPr>
          <p:nvPr>
            <p:ph type="chart" sz="quarter" idx="20"/>
          </p:nvPr>
        </p:nvSpPr>
        <p:spPr>
          <a:xfrm>
            <a:off x="627063" y="2477134"/>
            <a:ext cx="6261469" cy="3550604"/>
          </a:xfrm>
        </p:spPr>
        <p:txBody>
          <a:bodyPr anchor="ctr">
            <a:normAutofit/>
          </a:bodyPr>
          <a:lstStyle>
            <a:lvl1pPr algn="ctr">
              <a:defRPr sz="1800">
                <a:solidFill>
                  <a:srgbClr val="FF0F2D"/>
                </a:solidFill>
                <a:latin typeface="Arial"/>
                <a:cs typeface="Arial"/>
              </a:defRPr>
            </a:lvl1pPr>
          </a:lstStyle>
          <a:p>
            <a:r>
              <a:rPr lang="en-US"/>
              <a:t>Click icon to add chart</a:t>
            </a:r>
            <a:endParaRPr lang="en-US" dirty="0"/>
          </a:p>
        </p:txBody>
      </p:sp>
      <p:sp>
        <p:nvSpPr>
          <p:cNvPr id="13" name="Text Placeholder 8"/>
          <p:cNvSpPr>
            <a:spLocks noGrp="1"/>
          </p:cNvSpPr>
          <p:nvPr>
            <p:ph type="body" sz="quarter" idx="21" hasCustomPrompt="1"/>
          </p:nvPr>
        </p:nvSpPr>
        <p:spPr>
          <a:xfrm>
            <a:off x="7226300" y="2477134"/>
            <a:ext cx="3852069" cy="369332"/>
          </a:xfrm>
        </p:spPr>
        <p:txBody>
          <a:bodyPr wrap="square" anchor="b">
            <a:noAutofit/>
          </a:bodyPr>
          <a:lstStyle>
            <a:lvl1pPr>
              <a:defRPr sz="2400" b="1">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Heading goes here</a:t>
            </a:r>
          </a:p>
        </p:txBody>
      </p:sp>
      <p:sp>
        <p:nvSpPr>
          <p:cNvPr id="14" name="Text Placeholder 8"/>
          <p:cNvSpPr>
            <a:spLocks noGrp="1"/>
          </p:cNvSpPr>
          <p:nvPr>
            <p:ph type="body" sz="quarter" idx="15" hasCustomPrompt="1"/>
          </p:nvPr>
        </p:nvSpPr>
        <p:spPr>
          <a:xfrm>
            <a:off x="7226300" y="3003649"/>
            <a:ext cx="3852070" cy="3032027"/>
          </a:xfrm>
        </p:spPr>
        <p:txBody>
          <a:bodyPr anchor="t">
            <a:noAutofit/>
          </a:bodyPr>
          <a:lstStyle>
            <a:lvl1pPr>
              <a:spcBef>
                <a:spcPts val="1000"/>
              </a:spcBef>
              <a:defRPr sz="2400">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24pt Body text here</a:t>
            </a:r>
          </a:p>
        </p:txBody>
      </p:sp>
      <p:sp>
        <p:nvSpPr>
          <p:cNvPr id="12"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3040355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_Chart">
    <p:bg>
      <p:bgPr>
        <a:solidFill>
          <a:schemeClr val="bg1"/>
        </a:solidFill>
        <a:effectLst/>
      </p:bgPr>
    </p:bg>
    <p:spTree>
      <p:nvGrpSpPr>
        <p:cNvPr id="1" name=""/>
        <p:cNvGrpSpPr/>
        <p:nvPr/>
      </p:nvGrpSpPr>
      <p:grpSpPr>
        <a:xfrm>
          <a:off x="0" y="0"/>
          <a:ext cx="0" cy="0"/>
          <a:chOff x="0" y="0"/>
          <a:chExt cx="0" cy="0"/>
        </a:xfrm>
      </p:grpSpPr>
      <p:sp>
        <p:nvSpPr>
          <p:cNvPr id="28" name="Title 8"/>
          <p:cNvSpPr>
            <a:spLocks noGrp="1"/>
          </p:cNvSpPr>
          <p:nvPr>
            <p:ph type="title" hasCustomPrompt="1"/>
          </p:nvPr>
        </p:nvSpPr>
        <p:spPr>
          <a:xfrm>
            <a:off x="626269" y="777898"/>
            <a:ext cx="10452101" cy="738664"/>
          </a:xfrm>
        </p:spPr>
        <p:txBody>
          <a:bodyPr anchor="ctr">
            <a:spAutoFit/>
          </a:bodyPr>
          <a:lstStyle>
            <a:lvl1pPr>
              <a:tabLst>
                <a:tab pos="2159000" algn="l"/>
              </a:tabLst>
              <a:defRPr sz="4800" baseline="0">
                <a:solidFill>
                  <a:srgbClr val="60BFCE"/>
                </a:solidFill>
              </a:defRPr>
            </a:lvl1pPr>
          </a:lstStyle>
          <a:p>
            <a:r>
              <a:rPr lang="en-US" dirty="0"/>
              <a:t>Chart</a:t>
            </a:r>
          </a:p>
        </p:txBody>
      </p:sp>
      <p:sp>
        <p:nvSpPr>
          <p:cNvPr id="34" name="Text Placeholder 8"/>
          <p:cNvSpPr>
            <a:spLocks noGrp="1"/>
          </p:cNvSpPr>
          <p:nvPr>
            <p:ph type="body" sz="quarter" idx="19" hasCustomPrompt="1"/>
          </p:nvPr>
        </p:nvSpPr>
        <p:spPr>
          <a:xfrm>
            <a:off x="627063" y="2006903"/>
            <a:ext cx="10451307" cy="307777"/>
          </a:xfrm>
        </p:spPr>
        <p:txBody>
          <a:bodyPr wrap="square" anchor="ctr">
            <a:spAutoFit/>
          </a:bodyPr>
          <a:lstStyle>
            <a:lvl1pPr algn="ctr">
              <a:defRPr sz="2000" b="1">
                <a:solidFill>
                  <a:schemeClr val="tx1"/>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Heading goes here</a:t>
            </a:r>
          </a:p>
        </p:txBody>
      </p:sp>
      <p:sp>
        <p:nvSpPr>
          <p:cNvPr id="36" name="Chart Placeholder 2"/>
          <p:cNvSpPr>
            <a:spLocks noGrp="1"/>
          </p:cNvSpPr>
          <p:nvPr>
            <p:ph type="chart" sz="quarter" idx="20"/>
          </p:nvPr>
        </p:nvSpPr>
        <p:spPr>
          <a:xfrm>
            <a:off x="627063" y="2477134"/>
            <a:ext cx="10451307" cy="3550604"/>
          </a:xfrm>
        </p:spPr>
        <p:txBody>
          <a:bodyPr anchor="ctr">
            <a:normAutofit/>
          </a:bodyPr>
          <a:lstStyle>
            <a:lvl1pPr algn="ctr">
              <a:defRPr sz="1800">
                <a:solidFill>
                  <a:srgbClr val="FF0F2D"/>
                </a:solidFill>
                <a:latin typeface="Arial"/>
                <a:cs typeface="Arial"/>
              </a:defRPr>
            </a:lvl1pPr>
          </a:lstStyle>
          <a:p>
            <a:r>
              <a:rPr lang="en-US"/>
              <a:t>Click icon to add chart</a:t>
            </a:r>
            <a:endParaRPr lang="en-US" dirty="0"/>
          </a:p>
        </p:txBody>
      </p:sp>
      <p:sp>
        <p:nvSpPr>
          <p:cNvPr id="12"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4405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Avocado)">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10185400" y="5956300"/>
            <a:ext cx="1519238" cy="62706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0"/>
          <p:cNvSpPr>
            <a:spLocks noGrp="1"/>
          </p:cNvSpPr>
          <p:nvPr>
            <p:ph type="body" sz="quarter" idx="11" hasCustomPrompt="1"/>
          </p:nvPr>
        </p:nvSpPr>
        <p:spPr>
          <a:xfrm>
            <a:off x="620713" y="5192713"/>
            <a:ext cx="10452100" cy="927100"/>
          </a:xfrm>
        </p:spPr>
        <p:txBody>
          <a:bodyPr>
            <a:normAutofit/>
          </a:bodyPr>
          <a:lstStyle>
            <a:lvl1pPr>
              <a:defRPr sz="3000" baseline="0">
                <a:solidFill>
                  <a:srgbClr val="FFFFFF"/>
                </a:solidFill>
              </a:defRPr>
            </a:lvl1pPr>
          </a:lstStyle>
          <a:p>
            <a:pPr lvl="0"/>
            <a:r>
              <a:rPr lang="en-GB" dirty="0"/>
              <a:t>Joe </a:t>
            </a:r>
            <a:r>
              <a:rPr lang="en-GB" dirty="0" err="1"/>
              <a:t>Bloggs</a:t>
            </a:r>
            <a:r>
              <a:rPr lang="en-GB" dirty="0"/>
              <a:t>, June 27</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sp>
        <p:nvSpPr>
          <p:cNvPr id="12" name="Title 8"/>
          <p:cNvSpPr>
            <a:spLocks noGrp="1"/>
          </p:cNvSpPr>
          <p:nvPr>
            <p:ph type="title" hasCustomPrompt="1"/>
          </p:nvPr>
        </p:nvSpPr>
        <p:spPr>
          <a:xfrm>
            <a:off x="620713" y="1881319"/>
            <a:ext cx="10457657" cy="1293681"/>
          </a:xfrm>
        </p:spPr>
        <p:txBody>
          <a:bodyPr anchor="ctr">
            <a:normAutofit/>
          </a:bodyPr>
          <a:lstStyle>
            <a:lvl1pPr>
              <a:defRPr>
                <a:solidFill>
                  <a:srgbClr val="FFFFFF"/>
                </a:solidFill>
              </a:defRPr>
            </a:lvl1pPr>
          </a:lstStyle>
          <a:p>
            <a:r>
              <a:rPr lang="en-GB" dirty="0"/>
              <a:t>Headline here</a:t>
            </a:r>
            <a:endParaRPr lang="en-US" dirty="0"/>
          </a:p>
        </p:txBody>
      </p:sp>
      <p:sp>
        <p:nvSpPr>
          <p:cNvPr id="13" name="Text Placeholder 22"/>
          <p:cNvSpPr>
            <a:spLocks noGrp="1"/>
          </p:cNvSpPr>
          <p:nvPr>
            <p:ph type="body" sz="quarter" idx="12" hasCustomPrompt="1"/>
          </p:nvPr>
        </p:nvSpPr>
        <p:spPr>
          <a:xfrm>
            <a:off x="627063" y="3543300"/>
            <a:ext cx="10452100" cy="685800"/>
          </a:xfrm>
        </p:spPr>
        <p:txBody>
          <a:bodyPr anchor="t"/>
          <a:lstStyle>
            <a:lvl1pPr>
              <a:defRPr>
                <a:solidFill>
                  <a:schemeClr val="accent3"/>
                </a:solidFill>
              </a:defRPr>
            </a:lvl1pPr>
          </a:lstStyle>
          <a:p>
            <a:pPr lvl="0"/>
            <a:r>
              <a:rPr lang="en-US" dirty="0"/>
              <a:t>Sub heading goes here</a:t>
            </a:r>
          </a:p>
        </p:txBody>
      </p:sp>
    </p:spTree>
    <p:extLst>
      <p:ext uri="{BB962C8B-B14F-4D97-AF65-F5344CB8AC3E}">
        <p14:creationId xmlns:p14="http://schemas.microsoft.com/office/powerpoint/2010/main" val="41516230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29_Charts: 2x">
    <p:bg>
      <p:bgPr>
        <a:solidFill>
          <a:schemeClr val="bg1"/>
        </a:solidFill>
        <a:effectLst/>
      </p:bgPr>
    </p:bg>
    <p:spTree>
      <p:nvGrpSpPr>
        <p:cNvPr id="1" name=""/>
        <p:cNvGrpSpPr/>
        <p:nvPr/>
      </p:nvGrpSpPr>
      <p:grpSpPr>
        <a:xfrm>
          <a:off x="0" y="0"/>
          <a:ext cx="0" cy="0"/>
          <a:chOff x="0" y="0"/>
          <a:chExt cx="0" cy="0"/>
        </a:xfrm>
      </p:grpSpPr>
      <p:sp>
        <p:nvSpPr>
          <p:cNvPr id="28" name="Title 8"/>
          <p:cNvSpPr>
            <a:spLocks noGrp="1"/>
          </p:cNvSpPr>
          <p:nvPr>
            <p:ph type="title" hasCustomPrompt="1"/>
          </p:nvPr>
        </p:nvSpPr>
        <p:spPr>
          <a:xfrm>
            <a:off x="626269" y="777898"/>
            <a:ext cx="10452101" cy="738664"/>
          </a:xfrm>
        </p:spPr>
        <p:txBody>
          <a:bodyPr anchor="ctr">
            <a:spAutoFit/>
          </a:bodyPr>
          <a:lstStyle>
            <a:lvl1pPr>
              <a:tabLst>
                <a:tab pos="2159000" algn="l"/>
              </a:tabLst>
              <a:defRPr sz="4800" baseline="0">
                <a:solidFill>
                  <a:srgbClr val="60BFCE"/>
                </a:solidFill>
              </a:defRPr>
            </a:lvl1pPr>
          </a:lstStyle>
          <a:p>
            <a:r>
              <a:rPr lang="en-US" dirty="0"/>
              <a:t>Charts: 2x</a:t>
            </a:r>
          </a:p>
        </p:txBody>
      </p:sp>
      <p:sp>
        <p:nvSpPr>
          <p:cNvPr id="34" name="Text Placeholder 8"/>
          <p:cNvSpPr>
            <a:spLocks noGrp="1"/>
          </p:cNvSpPr>
          <p:nvPr>
            <p:ph type="body" sz="quarter" idx="19" hasCustomPrompt="1"/>
          </p:nvPr>
        </p:nvSpPr>
        <p:spPr>
          <a:xfrm>
            <a:off x="620713" y="1871761"/>
            <a:ext cx="5086128" cy="307777"/>
          </a:xfrm>
        </p:spPr>
        <p:txBody>
          <a:bodyPr wrap="square" anchor="ctr">
            <a:spAutoFit/>
          </a:bodyPr>
          <a:lstStyle>
            <a:lvl1pPr algn="ctr">
              <a:defRPr sz="2000" b="1">
                <a:solidFill>
                  <a:srgbClr val="003170"/>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Heading goes here</a:t>
            </a:r>
          </a:p>
        </p:txBody>
      </p:sp>
      <p:sp>
        <p:nvSpPr>
          <p:cNvPr id="36" name="Chart Placeholder 2"/>
          <p:cNvSpPr>
            <a:spLocks noGrp="1"/>
          </p:cNvSpPr>
          <p:nvPr>
            <p:ph type="chart" sz="quarter" idx="20"/>
          </p:nvPr>
        </p:nvSpPr>
        <p:spPr>
          <a:xfrm>
            <a:off x="627064" y="2314575"/>
            <a:ext cx="5081239" cy="3349625"/>
          </a:xfrm>
        </p:spPr>
        <p:txBody>
          <a:bodyPr anchor="ctr">
            <a:normAutofit/>
          </a:bodyPr>
          <a:lstStyle>
            <a:lvl1pPr algn="ctr">
              <a:defRPr sz="1800">
                <a:solidFill>
                  <a:srgbClr val="FF0000"/>
                </a:solidFill>
                <a:latin typeface="Arial"/>
                <a:cs typeface="Arial"/>
              </a:defRPr>
            </a:lvl1pPr>
          </a:lstStyle>
          <a:p>
            <a:r>
              <a:rPr lang="en-US"/>
              <a:t>Click icon to add chart</a:t>
            </a:r>
          </a:p>
        </p:txBody>
      </p:sp>
      <p:sp>
        <p:nvSpPr>
          <p:cNvPr id="17" name="Text Placeholder 8"/>
          <p:cNvSpPr>
            <a:spLocks noGrp="1"/>
          </p:cNvSpPr>
          <p:nvPr>
            <p:ph type="body" sz="quarter" idx="21" hasCustomPrompt="1"/>
          </p:nvPr>
        </p:nvSpPr>
        <p:spPr>
          <a:xfrm>
            <a:off x="5990780" y="1871761"/>
            <a:ext cx="5086128" cy="307777"/>
          </a:xfrm>
        </p:spPr>
        <p:txBody>
          <a:bodyPr wrap="square" anchor="ctr">
            <a:spAutoFit/>
          </a:bodyPr>
          <a:lstStyle>
            <a:lvl1pPr algn="ctr">
              <a:defRPr sz="2000" b="1">
                <a:solidFill>
                  <a:srgbClr val="003170"/>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Heading goes here</a:t>
            </a:r>
          </a:p>
        </p:txBody>
      </p:sp>
      <p:sp>
        <p:nvSpPr>
          <p:cNvPr id="18" name="Chart Placeholder 2"/>
          <p:cNvSpPr>
            <a:spLocks noGrp="1"/>
          </p:cNvSpPr>
          <p:nvPr>
            <p:ph type="chart" sz="quarter" idx="22"/>
          </p:nvPr>
        </p:nvSpPr>
        <p:spPr>
          <a:xfrm>
            <a:off x="5997131" y="2314575"/>
            <a:ext cx="5081239" cy="3349625"/>
          </a:xfrm>
        </p:spPr>
        <p:txBody>
          <a:bodyPr anchor="ctr">
            <a:normAutofit/>
          </a:bodyPr>
          <a:lstStyle>
            <a:lvl1pPr algn="ctr">
              <a:defRPr sz="1800">
                <a:solidFill>
                  <a:srgbClr val="FF0000"/>
                </a:solidFill>
                <a:latin typeface="Arial"/>
                <a:cs typeface="Arial"/>
              </a:defRPr>
            </a:lvl1pPr>
          </a:lstStyle>
          <a:p>
            <a:r>
              <a:rPr lang="en-US"/>
              <a:t>Click icon to add chart</a:t>
            </a:r>
          </a:p>
        </p:txBody>
      </p:sp>
      <p:sp>
        <p:nvSpPr>
          <p:cNvPr id="19" name="Text Placeholder 8"/>
          <p:cNvSpPr>
            <a:spLocks noGrp="1"/>
          </p:cNvSpPr>
          <p:nvPr>
            <p:ph type="body" sz="quarter" idx="15" hasCustomPrompt="1"/>
          </p:nvPr>
        </p:nvSpPr>
        <p:spPr>
          <a:xfrm>
            <a:off x="626269" y="5786561"/>
            <a:ext cx="5082034" cy="249114"/>
          </a:xfrm>
        </p:spPr>
        <p:txBody>
          <a:bodyPr anchor="t">
            <a:noAutofit/>
          </a:bodyPr>
          <a:lstStyle>
            <a:lvl1pPr>
              <a:spcBef>
                <a:spcPts val="1000"/>
              </a:spcBef>
              <a:defRPr sz="2000" baseline="0">
                <a:solidFill>
                  <a:srgbClr val="003170"/>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Body text here</a:t>
            </a:r>
          </a:p>
        </p:txBody>
      </p:sp>
      <p:sp>
        <p:nvSpPr>
          <p:cNvPr id="20" name="Text Placeholder 8"/>
          <p:cNvSpPr>
            <a:spLocks noGrp="1"/>
          </p:cNvSpPr>
          <p:nvPr>
            <p:ph type="body" sz="quarter" idx="23" hasCustomPrompt="1"/>
          </p:nvPr>
        </p:nvSpPr>
        <p:spPr>
          <a:xfrm>
            <a:off x="5997131" y="5786561"/>
            <a:ext cx="5082034" cy="249114"/>
          </a:xfrm>
        </p:spPr>
        <p:txBody>
          <a:bodyPr anchor="t">
            <a:noAutofit/>
          </a:bodyPr>
          <a:lstStyle>
            <a:lvl1pPr>
              <a:spcBef>
                <a:spcPts val="1000"/>
              </a:spcBef>
              <a:defRPr sz="2000" baseline="0">
                <a:solidFill>
                  <a:srgbClr val="003170"/>
                </a:solidFill>
                <a:latin typeface="Arial"/>
                <a:cs typeface="Arial"/>
              </a:defRPr>
            </a:lvl1pPr>
            <a:lvl2pPr>
              <a:defRPr sz="1800">
                <a:latin typeface="Helvetica"/>
                <a:cs typeface="Helvetica"/>
              </a:defRPr>
            </a:lvl2pPr>
            <a:lvl3pPr>
              <a:defRPr sz="1600">
                <a:latin typeface="Helvetica"/>
                <a:cs typeface="Helvetica"/>
              </a:defRPr>
            </a:lvl3pPr>
            <a:lvl4pPr>
              <a:defRPr sz="1400">
                <a:latin typeface="Helvetica"/>
                <a:cs typeface="Helvetica"/>
              </a:defRPr>
            </a:lvl4pPr>
            <a:lvl5pPr>
              <a:defRPr sz="1400">
                <a:latin typeface="Helvetica"/>
                <a:cs typeface="Helvetica"/>
              </a:defRPr>
            </a:lvl5pPr>
          </a:lstStyle>
          <a:p>
            <a:pPr lvl="0"/>
            <a:r>
              <a:rPr lang="en-GB" dirty="0"/>
              <a:t>20pt Body text here</a:t>
            </a:r>
          </a:p>
        </p:txBody>
      </p:sp>
      <p:sp>
        <p:nvSpPr>
          <p:cNvPr id="14"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7548938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0_End slide">
    <p:bg>
      <p:bgPr>
        <a:solidFill>
          <a:schemeClr val="tx1"/>
        </a:solidFill>
        <a:effectLst/>
      </p:bgPr>
    </p:bg>
    <p:spTree>
      <p:nvGrpSpPr>
        <p:cNvPr id="1" name=""/>
        <p:cNvGrpSpPr/>
        <p:nvPr/>
      </p:nvGrpSpPr>
      <p:grpSpPr>
        <a:xfrm>
          <a:off x="0" y="0"/>
          <a:ext cx="0" cy="0"/>
          <a:chOff x="0" y="0"/>
          <a:chExt cx="0" cy="0"/>
        </a:xfrm>
      </p:grpSpPr>
      <p:sp>
        <p:nvSpPr>
          <p:cNvPr id="3" name="Rectangle 2"/>
          <p:cNvSpPr/>
          <p:nvPr userDrawn="1"/>
        </p:nvSpPr>
        <p:spPr>
          <a:xfrm>
            <a:off x="10430462" y="6035675"/>
            <a:ext cx="1274176" cy="54768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26269" y="2346391"/>
            <a:ext cx="10452101" cy="1890581"/>
          </a:xfrm>
        </p:spPr>
        <p:txBody>
          <a:bodyPr anchor="ctr"/>
          <a:lstStyle>
            <a:lvl1pPr algn="ctr">
              <a:defRPr>
                <a:solidFill>
                  <a:schemeClr val="bg1"/>
                </a:solidFill>
              </a:defRPr>
            </a:lvl1pPr>
          </a:lstStyle>
          <a:p>
            <a:r>
              <a:rPr lang="en-US" dirty="0"/>
              <a:t>Thank you</a:t>
            </a:r>
          </a:p>
        </p:txBody>
      </p:sp>
      <p:sp>
        <p:nvSpPr>
          <p:cNvPr id="14" name="Picture Placeholder 2"/>
          <p:cNvSpPr>
            <a:spLocks noGrp="1"/>
          </p:cNvSpPr>
          <p:nvPr>
            <p:ph type="pic" sz="quarter" idx="17" hasCustomPrompt="1"/>
          </p:nvPr>
        </p:nvSpPr>
        <p:spPr>
          <a:xfrm>
            <a:off x="0" y="0"/>
            <a:ext cx="11704638" cy="6583363"/>
          </a:xfrm>
          <a:noFill/>
        </p:spPr>
        <p:txBody>
          <a:bodyPr tIns="1620000" anchor="t">
            <a:normAutofit/>
          </a:bodyPr>
          <a:lstStyle>
            <a:lvl1pPr algn="ctr">
              <a:defRPr sz="2800" baseline="0">
                <a:solidFill>
                  <a:srgbClr val="FFEB01"/>
                </a:solidFill>
                <a:latin typeface="Arial"/>
                <a:cs typeface="Arial"/>
              </a:defRPr>
            </a:lvl1pPr>
          </a:lstStyle>
          <a:p>
            <a:r>
              <a:rPr lang="en-US" dirty="0"/>
              <a:t>Click icon to add image. Then send to back to see titles</a:t>
            </a:r>
          </a:p>
        </p:txBody>
      </p:sp>
      <p:sp>
        <p:nvSpPr>
          <p:cNvPr id="4" name="Text Placeholder 20"/>
          <p:cNvSpPr>
            <a:spLocks noGrp="1"/>
          </p:cNvSpPr>
          <p:nvPr>
            <p:ph type="body" sz="quarter" idx="11" hasCustomPrompt="1"/>
          </p:nvPr>
        </p:nvSpPr>
        <p:spPr>
          <a:xfrm>
            <a:off x="620713" y="4673600"/>
            <a:ext cx="10452100" cy="1362075"/>
          </a:xfrm>
        </p:spPr>
        <p:txBody>
          <a:bodyPr anchor="b">
            <a:normAutofit/>
          </a:bodyPr>
          <a:lstStyle>
            <a:lvl1pPr algn="ctr">
              <a:defRPr sz="2400" baseline="0">
                <a:solidFill>
                  <a:schemeClr val="bg1"/>
                </a:solidFill>
                <a:latin typeface="Arial"/>
                <a:cs typeface="Arial"/>
              </a:defRPr>
            </a:lvl1pPr>
          </a:lstStyle>
          <a:p>
            <a:pPr lvl="0"/>
            <a:r>
              <a:rPr lang="en-GB" dirty="0"/>
              <a:t>@</a:t>
            </a:r>
            <a:r>
              <a:rPr lang="en-GB" dirty="0" err="1"/>
              <a:t>twittername</a:t>
            </a:r>
            <a:endParaRPr lang="en-GB" dirty="0"/>
          </a:p>
          <a:p>
            <a:pPr lvl="0"/>
            <a:r>
              <a:rPr lang="en-GB" dirty="0" err="1"/>
              <a:t>linkedin.com</a:t>
            </a:r>
            <a:r>
              <a:rPr lang="en-GB" dirty="0"/>
              <a:t>/</a:t>
            </a:r>
            <a:r>
              <a:rPr lang="en-GB" dirty="0" err="1"/>
              <a:t>yourname</a:t>
            </a:r>
            <a:endParaRPr lang="en-GB" dirty="0"/>
          </a:p>
          <a:p>
            <a:pPr lvl="0"/>
            <a:r>
              <a:rPr lang="en-GB" dirty="0" err="1"/>
              <a:t>email@wellcome.ac.uk</a:t>
            </a:r>
            <a:endParaRPr lang="en-US" dirty="0"/>
          </a:p>
        </p:txBody>
      </p:sp>
      <p:pic>
        <p:nvPicPr>
          <p:cNvPr id="5" name="Picture 4" descr="Wellcome Logo+strap.png"/>
          <p:cNvPicPr>
            <a:picLocks noChangeAspect="1"/>
          </p:cNvPicPr>
          <p:nvPr/>
        </p:nvPicPr>
        <p:blipFill>
          <a:blip r:embed="rId2">
            <a:biLevel thresh="25000"/>
            <a:extLst>
              <a:ext uri="{28A0092B-C50C-407E-A947-70E740481C1C}">
                <a14:useLocalDpi xmlns:a14="http://schemas.microsoft.com/office/drawing/2010/main" val="0"/>
              </a:ext>
            </a:extLst>
          </a:blip>
          <a:stretch>
            <a:fillRect/>
          </a:stretch>
        </p:blipFill>
        <p:spPr>
          <a:xfrm>
            <a:off x="5069682" y="0"/>
            <a:ext cx="1565275" cy="1565275"/>
          </a:xfrm>
          <a:prstGeom prst="rect">
            <a:avLst/>
          </a:prstGeom>
        </p:spPr>
      </p:pic>
    </p:spTree>
    <p:extLst>
      <p:ext uri="{BB962C8B-B14F-4D97-AF65-F5344CB8AC3E}">
        <p14:creationId xmlns:p14="http://schemas.microsoft.com/office/powerpoint/2010/main" val="110222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Amber Ale)">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10185400" y="5956300"/>
            <a:ext cx="1519238" cy="62706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0"/>
          <p:cNvSpPr>
            <a:spLocks noGrp="1"/>
          </p:cNvSpPr>
          <p:nvPr>
            <p:ph type="body" sz="quarter" idx="11" hasCustomPrompt="1"/>
          </p:nvPr>
        </p:nvSpPr>
        <p:spPr>
          <a:xfrm>
            <a:off x="620713" y="5192713"/>
            <a:ext cx="10452100" cy="927100"/>
          </a:xfrm>
        </p:spPr>
        <p:txBody>
          <a:bodyPr>
            <a:normAutofit/>
          </a:bodyPr>
          <a:lstStyle>
            <a:lvl1pPr>
              <a:defRPr sz="3000" baseline="0">
                <a:solidFill>
                  <a:srgbClr val="FFFFFF"/>
                </a:solidFill>
              </a:defRPr>
            </a:lvl1pPr>
          </a:lstStyle>
          <a:p>
            <a:pPr lvl="0"/>
            <a:r>
              <a:rPr lang="en-GB" dirty="0"/>
              <a:t>Joe </a:t>
            </a:r>
            <a:r>
              <a:rPr lang="en-GB" dirty="0" err="1"/>
              <a:t>Bloggs</a:t>
            </a:r>
            <a:r>
              <a:rPr lang="en-GB" dirty="0"/>
              <a:t>, June 27</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sp>
        <p:nvSpPr>
          <p:cNvPr id="12" name="Title 8"/>
          <p:cNvSpPr>
            <a:spLocks noGrp="1"/>
          </p:cNvSpPr>
          <p:nvPr>
            <p:ph type="title" hasCustomPrompt="1"/>
          </p:nvPr>
        </p:nvSpPr>
        <p:spPr>
          <a:xfrm>
            <a:off x="620713" y="1881319"/>
            <a:ext cx="10457657" cy="1293681"/>
          </a:xfrm>
        </p:spPr>
        <p:txBody>
          <a:bodyPr anchor="ctr">
            <a:normAutofit/>
          </a:bodyPr>
          <a:lstStyle>
            <a:lvl1pPr>
              <a:defRPr>
                <a:solidFill>
                  <a:srgbClr val="FFFFFF"/>
                </a:solidFill>
              </a:defRPr>
            </a:lvl1pPr>
          </a:lstStyle>
          <a:p>
            <a:r>
              <a:rPr lang="en-GB" dirty="0"/>
              <a:t>Headline here</a:t>
            </a:r>
            <a:endParaRPr lang="en-US" dirty="0"/>
          </a:p>
        </p:txBody>
      </p:sp>
      <p:sp>
        <p:nvSpPr>
          <p:cNvPr id="13" name="Text Placeholder 22"/>
          <p:cNvSpPr>
            <a:spLocks noGrp="1"/>
          </p:cNvSpPr>
          <p:nvPr>
            <p:ph type="body" sz="quarter" idx="12" hasCustomPrompt="1"/>
          </p:nvPr>
        </p:nvSpPr>
        <p:spPr>
          <a:xfrm>
            <a:off x="627063" y="3543300"/>
            <a:ext cx="10452100" cy="685800"/>
          </a:xfrm>
        </p:spPr>
        <p:txBody>
          <a:bodyPr anchor="t"/>
          <a:lstStyle>
            <a:lvl1pPr>
              <a:defRPr>
                <a:solidFill>
                  <a:srgbClr val="F07E0A"/>
                </a:solidFill>
              </a:defRPr>
            </a:lvl1pPr>
          </a:lstStyle>
          <a:p>
            <a:pPr lvl="0"/>
            <a:r>
              <a:rPr lang="en-US" dirty="0"/>
              <a:t>Sub heading goes here</a:t>
            </a:r>
          </a:p>
        </p:txBody>
      </p:sp>
    </p:spTree>
    <p:extLst>
      <p:ext uri="{BB962C8B-B14F-4D97-AF65-F5344CB8AC3E}">
        <p14:creationId xmlns:p14="http://schemas.microsoft.com/office/powerpoint/2010/main" val="340590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Runny Yolk)">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10185400" y="5956300"/>
            <a:ext cx="1519238" cy="62706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Wellcome Logo+strap.png"/>
          <p:cNvPicPr>
            <a:picLocks noChangeAspect="1"/>
          </p:cNvPicPr>
          <p:nvPr userDrawn="1"/>
        </p:nvPicPr>
        <p:blipFill>
          <a:blip r:embed="rId2">
            <a:biLevel thresh="25000"/>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sp>
        <p:nvSpPr>
          <p:cNvPr id="21" name="Text Placeholder 20"/>
          <p:cNvSpPr>
            <a:spLocks noGrp="1"/>
          </p:cNvSpPr>
          <p:nvPr>
            <p:ph type="body" sz="quarter" idx="11" hasCustomPrompt="1"/>
          </p:nvPr>
        </p:nvSpPr>
        <p:spPr>
          <a:xfrm>
            <a:off x="620713" y="5192713"/>
            <a:ext cx="10452100" cy="927100"/>
          </a:xfrm>
        </p:spPr>
        <p:txBody>
          <a:bodyPr>
            <a:normAutofit/>
          </a:bodyPr>
          <a:lstStyle>
            <a:lvl1pPr>
              <a:defRPr sz="3000" baseline="0">
                <a:solidFill>
                  <a:srgbClr val="FFFFFF"/>
                </a:solidFill>
              </a:defRPr>
            </a:lvl1pPr>
          </a:lstStyle>
          <a:p>
            <a:pPr lvl="0"/>
            <a:r>
              <a:rPr lang="en-GB" dirty="0"/>
              <a:t>Joe </a:t>
            </a:r>
            <a:r>
              <a:rPr lang="en-GB" dirty="0" err="1"/>
              <a:t>Bloggs</a:t>
            </a:r>
            <a:r>
              <a:rPr lang="en-GB" dirty="0"/>
              <a:t>, June 27</a:t>
            </a:r>
            <a:endParaRPr lang="en-US" dirty="0"/>
          </a:p>
        </p:txBody>
      </p:sp>
      <p:sp>
        <p:nvSpPr>
          <p:cNvPr id="11" name="Title 8"/>
          <p:cNvSpPr>
            <a:spLocks noGrp="1"/>
          </p:cNvSpPr>
          <p:nvPr>
            <p:ph type="title" hasCustomPrompt="1"/>
          </p:nvPr>
        </p:nvSpPr>
        <p:spPr>
          <a:xfrm>
            <a:off x="620713" y="1881319"/>
            <a:ext cx="10457657" cy="1293681"/>
          </a:xfrm>
        </p:spPr>
        <p:txBody>
          <a:bodyPr anchor="ctr">
            <a:normAutofit/>
          </a:bodyPr>
          <a:lstStyle>
            <a:lvl1pPr>
              <a:defRPr>
                <a:solidFill>
                  <a:srgbClr val="FFFFFF"/>
                </a:solidFill>
              </a:defRPr>
            </a:lvl1pPr>
          </a:lstStyle>
          <a:p>
            <a:r>
              <a:rPr lang="en-GB" dirty="0"/>
              <a:t>Headline here</a:t>
            </a:r>
            <a:endParaRPr lang="en-US" dirty="0"/>
          </a:p>
        </p:txBody>
      </p:sp>
      <p:sp>
        <p:nvSpPr>
          <p:cNvPr id="12" name="Text Placeholder 22"/>
          <p:cNvSpPr>
            <a:spLocks noGrp="1"/>
          </p:cNvSpPr>
          <p:nvPr>
            <p:ph type="body" sz="quarter" idx="12" hasCustomPrompt="1"/>
          </p:nvPr>
        </p:nvSpPr>
        <p:spPr>
          <a:xfrm>
            <a:off x="627063" y="3543300"/>
            <a:ext cx="10452100" cy="685800"/>
          </a:xfrm>
        </p:spPr>
        <p:txBody>
          <a:bodyPr anchor="t"/>
          <a:lstStyle>
            <a:lvl1pPr>
              <a:defRPr>
                <a:solidFill>
                  <a:srgbClr val="FEC200"/>
                </a:solidFill>
              </a:defRPr>
            </a:lvl1pPr>
          </a:lstStyle>
          <a:p>
            <a:pPr lvl="0"/>
            <a:r>
              <a:rPr lang="en-US" dirty="0"/>
              <a:t>Sub heading goes here</a:t>
            </a:r>
          </a:p>
        </p:txBody>
      </p:sp>
    </p:spTree>
    <p:extLst>
      <p:ext uri="{BB962C8B-B14F-4D97-AF65-F5344CB8AC3E}">
        <p14:creationId xmlns:p14="http://schemas.microsoft.com/office/powerpoint/2010/main" val="258493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Rare)">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10185400" y="5956300"/>
            <a:ext cx="1519238" cy="62706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Wellcome Logo+strap.png"/>
          <p:cNvPicPr>
            <a:picLocks noChangeAspect="1"/>
          </p:cNvPicPr>
          <p:nvPr userDrawn="1"/>
        </p:nvPicPr>
        <p:blipFill>
          <a:blip r:embed="rId2">
            <a:biLevel thresh="25000"/>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0713" y="0"/>
            <a:ext cx="1565275" cy="1565275"/>
          </a:xfrm>
          <a:prstGeom prst="rect">
            <a:avLst/>
          </a:prstGeom>
        </p:spPr>
      </p:pic>
      <p:sp>
        <p:nvSpPr>
          <p:cNvPr id="21" name="Text Placeholder 20"/>
          <p:cNvSpPr>
            <a:spLocks noGrp="1"/>
          </p:cNvSpPr>
          <p:nvPr>
            <p:ph type="body" sz="quarter" idx="11" hasCustomPrompt="1"/>
          </p:nvPr>
        </p:nvSpPr>
        <p:spPr>
          <a:xfrm>
            <a:off x="620713" y="5192713"/>
            <a:ext cx="10452100" cy="927100"/>
          </a:xfrm>
        </p:spPr>
        <p:txBody>
          <a:bodyPr>
            <a:normAutofit/>
          </a:bodyPr>
          <a:lstStyle>
            <a:lvl1pPr>
              <a:defRPr sz="3000" baseline="0">
                <a:solidFill>
                  <a:srgbClr val="FFFFFF"/>
                </a:solidFill>
              </a:defRPr>
            </a:lvl1pPr>
          </a:lstStyle>
          <a:p>
            <a:pPr lvl="0"/>
            <a:r>
              <a:rPr lang="en-GB" dirty="0"/>
              <a:t>Joe </a:t>
            </a:r>
            <a:r>
              <a:rPr lang="en-GB" dirty="0" err="1"/>
              <a:t>Bloggs</a:t>
            </a:r>
            <a:r>
              <a:rPr lang="en-GB" dirty="0"/>
              <a:t>, June 27</a:t>
            </a:r>
            <a:endParaRPr lang="en-US" dirty="0"/>
          </a:p>
        </p:txBody>
      </p:sp>
      <p:sp>
        <p:nvSpPr>
          <p:cNvPr id="11" name="Title 8"/>
          <p:cNvSpPr>
            <a:spLocks noGrp="1"/>
          </p:cNvSpPr>
          <p:nvPr>
            <p:ph type="title" hasCustomPrompt="1"/>
          </p:nvPr>
        </p:nvSpPr>
        <p:spPr>
          <a:xfrm>
            <a:off x="620713" y="1881319"/>
            <a:ext cx="10457657" cy="1293681"/>
          </a:xfrm>
        </p:spPr>
        <p:txBody>
          <a:bodyPr anchor="ctr">
            <a:normAutofit/>
          </a:bodyPr>
          <a:lstStyle>
            <a:lvl1pPr>
              <a:defRPr>
                <a:solidFill>
                  <a:srgbClr val="FFFFFF"/>
                </a:solidFill>
              </a:defRPr>
            </a:lvl1pPr>
          </a:lstStyle>
          <a:p>
            <a:r>
              <a:rPr lang="en-GB" dirty="0"/>
              <a:t>Headline here</a:t>
            </a:r>
            <a:endParaRPr lang="en-US" dirty="0"/>
          </a:p>
        </p:txBody>
      </p:sp>
      <p:sp>
        <p:nvSpPr>
          <p:cNvPr id="12" name="Text Placeholder 22"/>
          <p:cNvSpPr>
            <a:spLocks noGrp="1"/>
          </p:cNvSpPr>
          <p:nvPr>
            <p:ph type="body" sz="quarter" idx="12" hasCustomPrompt="1"/>
          </p:nvPr>
        </p:nvSpPr>
        <p:spPr>
          <a:xfrm>
            <a:off x="627063" y="3543300"/>
            <a:ext cx="10452100" cy="685800"/>
          </a:xfrm>
        </p:spPr>
        <p:txBody>
          <a:bodyPr anchor="t"/>
          <a:lstStyle>
            <a:lvl1pPr>
              <a:defRPr>
                <a:solidFill>
                  <a:schemeClr val="accent5"/>
                </a:solidFill>
              </a:defRPr>
            </a:lvl1pPr>
          </a:lstStyle>
          <a:p>
            <a:pPr lvl="0"/>
            <a:r>
              <a:rPr lang="en-US" dirty="0"/>
              <a:t>Sub heading goes here</a:t>
            </a:r>
          </a:p>
        </p:txBody>
      </p:sp>
    </p:spTree>
    <p:extLst>
      <p:ext uri="{BB962C8B-B14F-4D97-AF65-F5344CB8AC3E}">
        <p14:creationId xmlns:p14="http://schemas.microsoft.com/office/powerpoint/2010/main" val="292706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Blank">
    <p:spTree>
      <p:nvGrpSpPr>
        <p:cNvPr id="1" name=""/>
        <p:cNvGrpSpPr/>
        <p:nvPr/>
      </p:nvGrpSpPr>
      <p:grpSpPr>
        <a:xfrm>
          <a:off x="0" y="0"/>
          <a:ext cx="0" cy="0"/>
          <a:chOff x="0" y="0"/>
          <a:chExt cx="0" cy="0"/>
        </a:xfrm>
      </p:grpSpPr>
      <p:sp>
        <p:nvSpPr>
          <p:cNvPr id="5"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760015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Content">
    <p:spTree>
      <p:nvGrpSpPr>
        <p:cNvPr id="1" name=""/>
        <p:cNvGrpSpPr/>
        <p:nvPr/>
      </p:nvGrpSpPr>
      <p:grpSpPr>
        <a:xfrm>
          <a:off x="0" y="0"/>
          <a:ext cx="0" cy="0"/>
          <a:chOff x="0" y="0"/>
          <a:chExt cx="0" cy="0"/>
        </a:xfrm>
      </p:grpSpPr>
      <p:sp>
        <p:nvSpPr>
          <p:cNvPr id="8" name="Title 8"/>
          <p:cNvSpPr>
            <a:spLocks noGrp="1"/>
          </p:cNvSpPr>
          <p:nvPr>
            <p:ph type="title" hasCustomPrompt="1"/>
          </p:nvPr>
        </p:nvSpPr>
        <p:spPr>
          <a:xfrm>
            <a:off x="626269" y="649549"/>
            <a:ext cx="10452101" cy="1096963"/>
          </a:xfrm>
        </p:spPr>
        <p:txBody>
          <a:bodyPr anchor="ctr">
            <a:normAutofit/>
          </a:bodyPr>
          <a:lstStyle>
            <a:lvl1pPr>
              <a:defRPr sz="6000" baseline="0">
                <a:solidFill>
                  <a:srgbClr val="60BFCE"/>
                </a:solidFill>
              </a:defRPr>
            </a:lvl1pPr>
          </a:lstStyle>
          <a:p>
            <a:r>
              <a:rPr lang="en-GB" dirty="0"/>
              <a:t>Title here</a:t>
            </a:r>
            <a:endParaRPr lang="en-US" dirty="0"/>
          </a:p>
        </p:txBody>
      </p:sp>
      <p:sp>
        <p:nvSpPr>
          <p:cNvPr id="11" name="Content Placeholder 9"/>
          <p:cNvSpPr>
            <a:spLocks noGrp="1"/>
          </p:cNvSpPr>
          <p:nvPr>
            <p:ph sz="quarter" idx="13"/>
          </p:nvPr>
        </p:nvSpPr>
        <p:spPr>
          <a:xfrm>
            <a:off x="626267" y="2121777"/>
            <a:ext cx="10452103" cy="3913898"/>
          </a:xfrm>
        </p:spPr>
        <p:txBody>
          <a:bodyPr anchor="t" anchorCtr="0">
            <a:noAutofit/>
          </a:bodyPr>
          <a:lstStyle>
            <a:lvl1pPr marL="0" indent="0">
              <a:spcBef>
                <a:spcPts val="800"/>
              </a:spcBef>
              <a:buFont typeface="Arial"/>
              <a:buNone/>
              <a:defRPr sz="2400">
                <a:solidFill>
                  <a:schemeClr val="tx1"/>
                </a:solidFill>
              </a:defRPr>
            </a:lvl1pPr>
            <a:lvl2pPr marL="742950" indent="-285750">
              <a:spcBef>
                <a:spcPts val="800"/>
              </a:spcBef>
              <a:buFont typeface="Arial"/>
              <a:buChar char="•"/>
              <a:defRPr sz="2400">
                <a:solidFill>
                  <a:schemeClr val="tx1"/>
                </a:solidFill>
              </a:defRPr>
            </a:lvl2pPr>
            <a:lvl3pPr marL="1143000" indent="-228600">
              <a:spcBef>
                <a:spcPts val="800"/>
              </a:spcBef>
              <a:buFont typeface="Arial"/>
              <a:buChar char="•"/>
              <a:defRPr sz="2400">
                <a:solidFill>
                  <a:schemeClr val="tx1"/>
                </a:solidFill>
              </a:defRPr>
            </a:lvl3pPr>
            <a:lvl4pPr marL="1600200" indent="-228600">
              <a:spcBef>
                <a:spcPts val="800"/>
              </a:spcBef>
              <a:buFont typeface="Arial"/>
              <a:buChar char="•"/>
              <a:defRPr sz="2400">
                <a:solidFill>
                  <a:schemeClr val="tx1"/>
                </a:solidFill>
              </a:defRPr>
            </a:lvl4pPr>
            <a:lvl5pPr marL="2057400" indent="-228600">
              <a:spcBef>
                <a:spcPts val="800"/>
              </a:spcBef>
              <a:buFont typeface="Arial"/>
              <a:buChar char="•"/>
              <a:defRPr sz="24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35549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Section break (Bora Bora)">
    <p:bg>
      <p:bgPr>
        <a:solidFill>
          <a:schemeClr val="accent1"/>
        </a:solidFill>
        <a:effectLst/>
      </p:bgPr>
    </p:bg>
    <p:spTree>
      <p:nvGrpSpPr>
        <p:cNvPr id="1" name=""/>
        <p:cNvGrpSpPr/>
        <p:nvPr/>
      </p:nvGrpSpPr>
      <p:grpSpPr>
        <a:xfrm>
          <a:off x="0" y="0"/>
          <a:ext cx="0" cy="0"/>
          <a:chOff x="0" y="0"/>
          <a:chExt cx="0" cy="0"/>
        </a:xfrm>
      </p:grpSpPr>
      <p:sp>
        <p:nvSpPr>
          <p:cNvPr id="3" name="Title Placeholder 9"/>
          <p:cNvSpPr>
            <a:spLocks noGrp="1"/>
          </p:cNvSpPr>
          <p:nvPr>
            <p:ph type="title" hasCustomPrompt="1"/>
          </p:nvPr>
        </p:nvSpPr>
        <p:spPr>
          <a:xfrm>
            <a:off x="626269" y="622301"/>
            <a:ext cx="10452101" cy="4932362"/>
          </a:xfrm>
          <a:prstGeom prst="rect">
            <a:avLst/>
          </a:prstGeom>
        </p:spPr>
        <p:txBody>
          <a:bodyPr vert="horz" lIns="0" tIns="0" rIns="0" bIns="0" rtlCol="0" anchor="ctr">
            <a:noAutofit/>
          </a:bodyPr>
          <a:lstStyle>
            <a:lvl1pPr algn="ctr">
              <a:defRPr sz="7200" baseline="0">
                <a:solidFill>
                  <a:srgbClr val="FFFFFF"/>
                </a:solidFill>
              </a:defRPr>
            </a:lvl1pPr>
          </a:lstStyle>
          <a:p>
            <a:r>
              <a:rPr lang="en-GB" dirty="0"/>
              <a:t>This is where a section title goes</a:t>
            </a:r>
            <a:endParaRPr lang="en-US" dirty="0"/>
          </a:p>
        </p:txBody>
      </p:sp>
      <p:pic>
        <p:nvPicPr>
          <p:cNvPr id="6" name="Picture 5"/>
          <p:cNvPicPr>
            <a:picLocks noChangeAspect="1"/>
          </p:cNvPicPr>
          <p:nvPr userDrawn="1"/>
        </p:nvPicPr>
        <p:blipFill>
          <a:blip r:embed="rId2"/>
          <a:stretch>
            <a:fillRect/>
          </a:stretch>
        </p:blipFill>
        <p:spPr>
          <a:xfrm>
            <a:off x="11222038" y="6105526"/>
            <a:ext cx="495300" cy="495300"/>
          </a:xfrm>
          <a:prstGeom prst="rect">
            <a:avLst/>
          </a:prstGeom>
          <a:solidFill>
            <a:schemeClr val="accent1"/>
          </a:solidFill>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chemeClr val="bg1"/>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192062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626269" y="1741619"/>
            <a:ext cx="10452101" cy="1096963"/>
          </a:xfrm>
          <a:prstGeom prst="rect">
            <a:avLst/>
          </a:prstGeom>
        </p:spPr>
        <p:txBody>
          <a:bodyPr vert="horz" lIns="0" tIns="0" rIns="0" bIns="0" rtlCol="0" anchor="b">
            <a:noAutofit/>
          </a:bodyPr>
          <a:lstStyle/>
          <a:p>
            <a:r>
              <a:rPr lang="en-GB" dirty="0"/>
              <a:t>Short, active title</a:t>
            </a:r>
            <a:endParaRPr lang="en-US" dirty="0"/>
          </a:p>
        </p:txBody>
      </p:sp>
      <p:sp>
        <p:nvSpPr>
          <p:cNvPr id="13" name="Text Placeholder 12"/>
          <p:cNvSpPr>
            <a:spLocks noGrp="1"/>
          </p:cNvSpPr>
          <p:nvPr>
            <p:ph type="body" idx="1"/>
          </p:nvPr>
        </p:nvSpPr>
        <p:spPr>
          <a:xfrm>
            <a:off x="626269" y="2838582"/>
            <a:ext cx="10452100" cy="682493"/>
          </a:xfrm>
          <a:prstGeom prst="rect">
            <a:avLst/>
          </a:prstGeom>
        </p:spPr>
        <p:txBody>
          <a:bodyPr vert="horz" lIns="0" tIns="0" rIns="0" bIns="0" rtlCol="0" anchor="b">
            <a:normAutofit/>
          </a:bodyPr>
          <a:lstStyle/>
          <a:p>
            <a:pPr lvl="0"/>
            <a:r>
              <a:rPr lang="en-GB" dirty="0"/>
              <a:t>Slightly more detailed subtitle</a:t>
            </a:r>
            <a:endParaRPr lang="en-US" dirty="0"/>
          </a:p>
        </p:txBody>
      </p:sp>
      <p:pic>
        <p:nvPicPr>
          <p:cNvPr id="6" name="Picture 5"/>
          <p:cNvPicPr>
            <a:picLocks noChangeAspect="1"/>
          </p:cNvPicPr>
          <p:nvPr userDrawn="1"/>
        </p:nvPicPr>
        <p:blipFill>
          <a:blip r:embed="rId33">
            <a:duotone>
              <a:prstClr val="black"/>
              <a:srgbClr val="009BB2">
                <a:tint val="45000"/>
                <a:satMod val="400000"/>
              </a:srgbClr>
            </a:duotone>
            <a:lum bright="-20000" contrast="-20000"/>
          </a:blip>
          <a:stretch>
            <a:fillRect/>
          </a:stretch>
        </p:blipFill>
        <p:spPr>
          <a:xfrm>
            <a:off x="11222038" y="6105526"/>
            <a:ext cx="495300" cy="495300"/>
          </a:xfrm>
          <a:prstGeom prst="rect">
            <a:avLst/>
          </a:prstGeom>
        </p:spPr>
      </p:pic>
      <p:sp>
        <p:nvSpPr>
          <p:cNvPr id="7" name="Slide Number Placeholder 10"/>
          <p:cNvSpPr>
            <a:spLocks noGrp="1"/>
          </p:cNvSpPr>
          <p:nvPr>
            <p:ph type="sldNum" sz="quarter" idx="4"/>
          </p:nvPr>
        </p:nvSpPr>
        <p:spPr>
          <a:xfrm>
            <a:off x="10726738" y="6164263"/>
            <a:ext cx="495300" cy="349250"/>
          </a:xfrm>
          <a:prstGeom prst="rect">
            <a:avLst/>
          </a:prstGeom>
        </p:spPr>
        <p:txBody>
          <a:bodyPr vert="horz" lIns="91440" tIns="45720" rIns="91440" bIns="45720" rtlCol="0" anchor="ctr"/>
          <a:lstStyle>
            <a:lvl1pPr algn="ctr">
              <a:defRPr sz="1400">
                <a:solidFill>
                  <a:srgbClr val="60BFCE"/>
                </a:solidFill>
                <a:latin typeface="Arial"/>
                <a:cs typeface="Arial"/>
              </a:defRPr>
            </a:lvl1pPr>
          </a:lstStyle>
          <a:p>
            <a:fld id="{80F3F43C-809F-4D44-AA8F-32A582938151}" type="slidenum">
              <a:rPr lang="en-US" smtClean="0"/>
              <a:pPr/>
              <a:t>‹#›</a:t>
            </a:fld>
            <a:endParaRPr lang="en-US" dirty="0"/>
          </a:p>
        </p:txBody>
      </p:sp>
    </p:spTree>
    <p:extLst>
      <p:ext uri="{BB962C8B-B14F-4D97-AF65-F5344CB8AC3E}">
        <p14:creationId xmlns:p14="http://schemas.microsoft.com/office/powerpoint/2010/main" val="2696107202"/>
      </p:ext>
    </p:extLst>
  </p:cSld>
  <p:clrMap bg1="lt1" tx1="dk1" bg2="lt2" tx2="dk2" accent1="accent1" accent2="accent2" accent3="accent3" accent4="accent4" accent5="accent5" accent6="accent6" hlink="hlink" folHlink="folHlink"/>
  <p:sldLayoutIdLst>
    <p:sldLayoutId id="2147483782" r:id="rId1"/>
    <p:sldLayoutId id="2147483727" r:id="rId2"/>
    <p:sldLayoutId id="2147483777" r:id="rId3"/>
    <p:sldLayoutId id="2147483778" r:id="rId4"/>
    <p:sldLayoutId id="2147483779" r:id="rId5"/>
    <p:sldLayoutId id="2147483780" r:id="rId6"/>
    <p:sldLayoutId id="2147483728" r:id="rId7"/>
    <p:sldLayoutId id="2147483729" r:id="rId8"/>
    <p:sldLayoutId id="2147483762" r:id="rId9"/>
    <p:sldLayoutId id="2147483767" r:id="rId10"/>
    <p:sldLayoutId id="2147483768" r:id="rId11"/>
    <p:sldLayoutId id="2147483769" r:id="rId12"/>
    <p:sldLayoutId id="2147483770" r:id="rId13"/>
    <p:sldLayoutId id="2147483771" r:id="rId14"/>
    <p:sldLayoutId id="2147483734" r:id="rId15"/>
    <p:sldLayoutId id="2147483764" r:id="rId16"/>
    <p:sldLayoutId id="2147483772" r:id="rId17"/>
    <p:sldLayoutId id="2147483774" r:id="rId18"/>
    <p:sldLayoutId id="2147483773" r:id="rId19"/>
    <p:sldLayoutId id="2147483775" r:id="rId20"/>
    <p:sldLayoutId id="2147483776" r:id="rId21"/>
    <p:sldLayoutId id="2147483737" r:id="rId22"/>
    <p:sldLayoutId id="2147483738" r:id="rId23"/>
    <p:sldLayoutId id="2147483743" r:id="rId24"/>
    <p:sldLayoutId id="2147483744" r:id="rId25"/>
    <p:sldLayoutId id="2147483766" r:id="rId26"/>
    <p:sldLayoutId id="2147483746" r:id="rId27"/>
    <p:sldLayoutId id="2147483747" r:id="rId28"/>
    <p:sldLayoutId id="2147483781" r:id="rId29"/>
    <p:sldLayoutId id="2147483751" r:id="rId30"/>
    <p:sldLayoutId id="2147483761" r:id="rId31"/>
  </p:sldLayoutIdLst>
  <p:hf hdr="0" ftr="0" dt="0"/>
  <p:txStyles>
    <p:titleStyle>
      <a:lvl1pPr algn="l" defTabSz="457200" rtl="0" eaLnBrk="1" latinLnBrk="0" hangingPunct="1">
        <a:spcBef>
          <a:spcPct val="0"/>
        </a:spcBef>
        <a:buNone/>
        <a:defRPr lang="en-GB" sz="6200" kern="1200" baseline="0" dirty="0" smtClean="0">
          <a:solidFill>
            <a:schemeClr val="accent1"/>
          </a:solidFill>
          <a:latin typeface="+mj-lt"/>
          <a:ea typeface="+mj-ea"/>
          <a:cs typeface="Wellcome Bold"/>
        </a:defRPr>
      </a:lvl1pPr>
    </p:titleStyle>
    <p:bodyStyle>
      <a:lvl1pPr marL="0" indent="0" algn="l" defTabSz="457200" rtl="0" eaLnBrk="1" latinLnBrk="0" hangingPunct="1">
        <a:spcBef>
          <a:spcPct val="20000"/>
        </a:spcBef>
        <a:buFont typeface="Arial"/>
        <a:buNone/>
        <a:defRPr sz="320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mailto:grantenquiries@wellcome.ac.uk" TargetMode="Externa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hyperlink" Target="https://wellcome.org/grant-funding/schemes/international-masters-fellowships" TargetMode="External"/><Relationship Id="rId2" Type="http://schemas.openxmlformats.org/officeDocument/2006/relationships/hyperlink" Target="http://www.wellcome.org/" TargetMode="External"/><Relationship Id="rId1" Type="http://schemas.openxmlformats.org/officeDocument/2006/relationships/slideLayout" Target="../slideLayouts/slideLayout8.xml"/><Relationship Id="rId5" Type="http://schemas.openxmlformats.org/officeDocument/2006/relationships/hyperlink" Target="https://wellcome.org/grant-funding/schemes/international-intermediate-fellowships" TargetMode="External"/><Relationship Id="rId4" Type="http://schemas.openxmlformats.org/officeDocument/2006/relationships/hyperlink" Target="https://wellcome.org/grant-funding/schemes/international-training-fellowship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hyperlink" Target="https://wellcome.org/grant-funding/guidance/how-use-grant-tracker" TargetMode="Externa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913077-9D97-477F-87B0-BBF2E06CF15F}"/>
              </a:ext>
            </a:extLst>
          </p:cNvPr>
          <p:cNvSpPr>
            <a:spLocks noGrp="1"/>
          </p:cNvSpPr>
          <p:nvPr>
            <p:ph type="body" sz="quarter" idx="11"/>
          </p:nvPr>
        </p:nvSpPr>
        <p:spPr/>
        <p:txBody>
          <a:bodyPr/>
          <a:lstStyle/>
          <a:p>
            <a:r>
              <a:rPr lang="en-GB" dirty="0"/>
              <a:t>October 2020</a:t>
            </a:r>
          </a:p>
        </p:txBody>
      </p:sp>
      <p:sp>
        <p:nvSpPr>
          <p:cNvPr id="3" name="Title 2">
            <a:extLst>
              <a:ext uri="{FF2B5EF4-FFF2-40B4-BE49-F238E27FC236}">
                <a16:creationId xmlns:a16="http://schemas.microsoft.com/office/drawing/2014/main" id="{A9055458-9836-45E7-AED5-F7BEA5DEEB8D}"/>
              </a:ext>
            </a:extLst>
          </p:cNvPr>
          <p:cNvSpPr>
            <a:spLocks noGrp="1"/>
          </p:cNvSpPr>
          <p:nvPr>
            <p:ph type="title"/>
          </p:nvPr>
        </p:nvSpPr>
        <p:spPr/>
        <p:txBody>
          <a:bodyPr>
            <a:normAutofit fontScale="90000"/>
          </a:bodyPr>
          <a:lstStyle/>
          <a:p>
            <a:r>
              <a:rPr lang="en-GB" dirty="0"/>
              <a:t>International Schemes Application Tips</a:t>
            </a:r>
          </a:p>
        </p:txBody>
      </p:sp>
    </p:spTree>
    <p:extLst>
      <p:ext uri="{BB962C8B-B14F-4D97-AF65-F5344CB8AC3E}">
        <p14:creationId xmlns:p14="http://schemas.microsoft.com/office/powerpoint/2010/main" val="80648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Sponsor</a:t>
            </a:r>
          </a:p>
          <a:p>
            <a:pPr lvl="1"/>
            <a:r>
              <a:rPr lang="en-GB" dirty="0"/>
              <a:t>Head of Department or similar</a:t>
            </a:r>
          </a:p>
          <a:p>
            <a:pPr lvl="1"/>
            <a:r>
              <a:rPr lang="en-GB" dirty="0"/>
              <a:t>Able to guarantee applicant will be given the resources to complete </a:t>
            </a:r>
            <a:r>
              <a:rPr lang="en-GB"/>
              <a:t>the fellowship</a:t>
            </a: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10</a:t>
            </a:fld>
            <a:endParaRPr lang="en-US" dirty="0"/>
          </a:p>
        </p:txBody>
      </p:sp>
    </p:spTree>
    <p:extLst>
      <p:ext uri="{BB962C8B-B14F-4D97-AF65-F5344CB8AC3E}">
        <p14:creationId xmlns:p14="http://schemas.microsoft.com/office/powerpoint/2010/main" val="4104030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Supervisor</a:t>
            </a:r>
          </a:p>
          <a:p>
            <a:pPr lvl="1"/>
            <a:r>
              <a:rPr lang="en-GB" dirty="0"/>
              <a:t>Responsible for day-to-day supervision </a:t>
            </a:r>
          </a:p>
          <a:p>
            <a:pPr lvl="1"/>
            <a:r>
              <a:rPr lang="en-GB" dirty="0"/>
              <a:t>Agreed upon before submitting an application</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11</a:t>
            </a:fld>
            <a:endParaRPr lang="en-US" dirty="0"/>
          </a:p>
        </p:txBody>
      </p:sp>
    </p:spTree>
    <p:extLst>
      <p:ext uri="{BB962C8B-B14F-4D97-AF65-F5344CB8AC3E}">
        <p14:creationId xmlns:p14="http://schemas.microsoft.com/office/powerpoint/2010/main" val="2132963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Collaborator</a:t>
            </a:r>
          </a:p>
          <a:p>
            <a:pPr lvl="1"/>
            <a:r>
              <a:rPr lang="en-GB" dirty="0"/>
              <a:t>Someone who provides their </a:t>
            </a:r>
            <a:r>
              <a:rPr lang="en-GB" dirty="0" err="1"/>
              <a:t>expertises</a:t>
            </a:r>
            <a:r>
              <a:rPr lang="en-GB" dirty="0"/>
              <a:t> </a:t>
            </a:r>
          </a:p>
          <a:p>
            <a:pPr lvl="1"/>
            <a:r>
              <a:rPr lang="en-GB" dirty="0"/>
              <a:t>Does not have to be at the host organisation</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12</a:t>
            </a:fld>
            <a:endParaRPr lang="en-US" dirty="0"/>
          </a:p>
        </p:txBody>
      </p:sp>
    </p:spTree>
    <p:extLst>
      <p:ext uri="{BB962C8B-B14F-4D97-AF65-F5344CB8AC3E}">
        <p14:creationId xmlns:p14="http://schemas.microsoft.com/office/powerpoint/2010/main" val="3642527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Salary Support</a:t>
            </a:r>
          </a:p>
          <a:p>
            <a:pPr lvl="1"/>
            <a:r>
              <a:rPr lang="en-GB" dirty="0"/>
              <a:t>Request salary which is appropriate to career stage</a:t>
            </a:r>
          </a:p>
          <a:p>
            <a:pPr lvl="1"/>
            <a:r>
              <a:rPr lang="en-GB" dirty="0"/>
              <a:t>Basic starting salary should be net yearly salary</a:t>
            </a:r>
          </a:p>
          <a:p>
            <a:pPr lvl="1"/>
            <a:r>
              <a:rPr lang="en-GB" dirty="0"/>
              <a:t>Total salary should include add-ons</a:t>
            </a:r>
          </a:p>
          <a:p>
            <a:pPr lvl="1"/>
            <a:r>
              <a:rPr lang="en-GB" dirty="0"/>
              <a:t>A clear explanation of add-ons and salary scale justification should be provided</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13</a:t>
            </a:fld>
            <a:endParaRPr lang="en-US" dirty="0"/>
          </a:p>
        </p:txBody>
      </p:sp>
    </p:spTree>
    <p:extLst>
      <p:ext uri="{BB962C8B-B14F-4D97-AF65-F5344CB8AC3E}">
        <p14:creationId xmlns:p14="http://schemas.microsoft.com/office/powerpoint/2010/main" val="3837873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Salary support</a:t>
            </a:r>
          </a:p>
          <a:p>
            <a:endParaRPr lang="en-GB" b="1"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14</a:t>
            </a:fld>
            <a:endParaRPr lang="en-US" dirty="0"/>
          </a:p>
        </p:txBody>
      </p:sp>
      <p:graphicFrame>
        <p:nvGraphicFramePr>
          <p:cNvPr id="5" name="Table 4">
            <a:extLst>
              <a:ext uri="{FF2B5EF4-FFF2-40B4-BE49-F238E27FC236}">
                <a16:creationId xmlns:a16="http://schemas.microsoft.com/office/drawing/2014/main" id="{262375E0-9E54-46DA-9244-D1184BB75197}"/>
              </a:ext>
            </a:extLst>
          </p:cNvPr>
          <p:cNvGraphicFramePr>
            <a:graphicFrameLocks noGrp="1"/>
          </p:cNvGraphicFramePr>
          <p:nvPr>
            <p:extLst>
              <p:ext uri="{D42A27DB-BD31-4B8C-83A1-F6EECF244321}">
                <p14:modId xmlns:p14="http://schemas.microsoft.com/office/powerpoint/2010/main" val="1689023515"/>
              </p:ext>
            </p:extLst>
          </p:nvPr>
        </p:nvGraphicFramePr>
        <p:xfrm>
          <a:off x="626269" y="2811113"/>
          <a:ext cx="10452102" cy="2164080"/>
        </p:xfrm>
        <a:graphic>
          <a:graphicData uri="http://schemas.openxmlformats.org/drawingml/2006/table">
            <a:tbl>
              <a:tblPr firstRow="1" bandRow="1">
                <a:tableStyleId>{5C22544A-7EE6-4342-B048-85BDC9FD1C3A}</a:tableStyleId>
              </a:tblPr>
              <a:tblGrid>
                <a:gridCol w="3484034">
                  <a:extLst>
                    <a:ext uri="{9D8B030D-6E8A-4147-A177-3AD203B41FA5}">
                      <a16:colId xmlns:a16="http://schemas.microsoft.com/office/drawing/2014/main" val="2535080819"/>
                    </a:ext>
                  </a:extLst>
                </a:gridCol>
                <a:gridCol w="3484034">
                  <a:extLst>
                    <a:ext uri="{9D8B030D-6E8A-4147-A177-3AD203B41FA5}">
                      <a16:colId xmlns:a16="http://schemas.microsoft.com/office/drawing/2014/main" val="3625641806"/>
                    </a:ext>
                  </a:extLst>
                </a:gridCol>
                <a:gridCol w="3484034">
                  <a:extLst>
                    <a:ext uri="{9D8B030D-6E8A-4147-A177-3AD203B41FA5}">
                      <a16:colId xmlns:a16="http://schemas.microsoft.com/office/drawing/2014/main" val="3298002086"/>
                    </a:ext>
                  </a:extLst>
                </a:gridCol>
              </a:tblGrid>
              <a:tr h="370840">
                <a:tc>
                  <a:txBody>
                    <a:bodyPr/>
                    <a:lstStyle/>
                    <a:p>
                      <a:r>
                        <a:rPr lang="en-GB" sz="2000" dirty="0"/>
                        <a:t>International Masters Fellowship</a:t>
                      </a:r>
                    </a:p>
                  </a:txBody>
                  <a:tcPr/>
                </a:tc>
                <a:tc>
                  <a:txBody>
                    <a:bodyPr/>
                    <a:lstStyle/>
                    <a:p>
                      <a:r>
                        <a:rPr lang="en-GB" sz="2000" dirty="0"/>
                        <a:t>International Training Fellowship</a:t>
                      </a:r>
                    </a:p>
                  </a:txBody>
                  <a:tcPr/>
                </a:tc>
                <a:tc>
                  <a:txBody>
                    <a:bodyPr/>
                    <a:lstStyle/>
                    <a:p>
                      <a:r>
                        <a:rPr lang="en-GB" sz="2000" dirty="0"/>
                        <a:t>International Intermediate Fellowship</a:t>
                      </a:r>
                    </a:p>
                  </a:txBody>
                  <a:tcPr/>
                </a:tc>
                <a:extLst>
                  <a:ext uri="{0D108BD9-81ED-4DB2-BD59-A6C34878D82A}">
                    <a16:rowId xmlns:a16="http://schemas.microsoft.com/office/drawing/2014/main" val="3918009231"/>
                  </a:ext>
                </a:extLst>
              </a:tr>
              <a:tr h="370840">
                <a:tc>
                  <a:txBody>
                    <a:bodyPr/>
                    <a:lstStyle/>
                    <a:p>
                      <a:r>
                        <a:rPr lang="en-GB" dirty="0"/>
                        <a:t>Lead applicant salary</a:t>
                      </a:r>
                    </a:p>
                  </a:txBody>
                  <a:tcPr/>
                </a:tc>
                <a:tc>
                  <a:txBody>
                    <a:bodyPr/>
                    <a:lstStyle/>
                    <a:p>
                      <a:r>
                        <a:rPr lang="en-GB" dirty="0"/>
                        <a:t>Lead applicant salary</a:t>
                      </a:r>
                    </a:p>
                    <a:p>
                      <a:endParaRPr lang="en-GB" dirty="0"/>
                    </a:p>
                    <a:p>
                      <a:r>
                        <a:rPr lang="en-GB" dirty="0"/>
                        <a:t>Staff salary covered in exceptional circumstances only</a:t>
                      </a:r>
                    </a:p>
                  </a:txBody>
                  <a:tcPr/>
                </a:tc>
                <a:tc>
                  <a:txBody>
                    <a:bodyPr/>
                    <a:lstStyle/>
                    <a:p>
                      <a:r>
                        <a:rPr lang="en-GB" dirty="0"/>
                        <a:t>Lead applicant salary</a:t>
                      </a:r>
                    </a:p>
                    <a:p>
                      <a:endParaRPr lang="en-GB" dirty="0"/>
                    </a:p>
                    <a:p>
                      <a:r>
                        <a:rPr lang="en-GB" dirty="0"/>
                        <a:t>One </a:t>
                      </a:r>
                      <a:r>
                        <a:rPr lang="en-GB" sz="1800" b="0" i="0" kern="1200" dirty="0">
                          <a:solidFill>
                            <a:schemeClr val="dk1"/>
                          </a:solidFill>
                          <a:effectLst/>
                          <a:latin typeface="+mn-lt"/>
                          <a:ea typeface="+mn-ea"/>
                          <a:cs typeface="+mn-cs"/>
                        </a:rPr>
                        <a:t>research assistant or technician, more if doing fieldwork or clinical studies</a:t>
                      </a:r>
                      <a:endParaRPr lang="en-GB" dirty="0"/>
                    </a:p>
                  </a:txBody>
                  <a:tcPr/>
                </a:tc>
                <a:extLst>
                  <a:ext uri="{0D108BD9-81ED-4DB2-BD59-A6C34878D82A}">
                    <a16:rowId xmlns:a16="http://schemas.microsoft.com/office/drawing/2014/main" val="4082879894"/>
                  </a:ext>
                </a:extLst>
              </a:tr>
            </a:tbl>
          </a:graphicData>
        </a:graphic>
      </p:graphicFrame>
      <p:sp>
        <p:nvSpPr>
          <p:cNvPr id="6" name="TextBox 5">
            <a:extLst>
              <a:ext uri="{FF2B5EF4-FFF2-40B4-BE49-F238E27FC236}">
                <a16:creationId xmlns:a16="http://schemas.microsoft.com/office/drawing/2014/main" id="{2EC36859-DC68-418F-A523-F0167C399C68}"/>
              </a:ext>
            </a:extLst>
          </p:cNvPr>
          <p:cNvSpPr txBox="1"/>
          <p:nvPr/>
        </p:nvSpPr>
        <p:spPr>
          <a:xfrm>
            <a:off x="660604" y="5479863"/>
            <a:ext cx="10383427"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Remember to check the scheme page for full details</a:t>
            </a:r>
          </a:p>
        </p:txBody>
      </p:sp>
    </p:spTree>
    <p:extLst>
      <p:ext uri="{BB962C8B-B14F-4D97-AF65-F5344CB8AC3E}">
        <p14:creationId xmlns:p14="http://schemas.microsoft.com/office/powerpoint/2010/main" val="208199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Masters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pPr marL="342900" indent="-342900">
              <a:buFont typeface="Arial" panose="020B0604020202020204" pitchFamily="34" charset="0"/>
              <a:buChar char="•"/>
            </a:pPr>
            <a:r>
              <a:rPr lang="en-GB" dirty="0"/>
              <a:t>Masters course must be taught and related to an appropriate health discipline</a:t>
            </a:r>
          </a:p>
          <a:p>
            <a:pPr marL="342900" indent="-342900">
              <a:buFont typeface="Arial" panose="020B0604020202020204" pitchFamily="34" charset="0"/>
              <a:buChar char="•"/>
            </a:pPr>
            <a:r>
              <a:rPr lang="en-GB" dirty="0"/>
              <a:t>Bear in mind the decision dates when applying</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15</a:t>
            </a:fld>
            <a:endParaRPr lang="en-US" dirty="0"/>
          </a:p>
        </p:txBody>
      </p:sp>
      <p:pic>
        <p:nvPicPr>
          <p:cNvPr id="6" name="Picture 5">
            <a:extLst>
              <a:ext uri="{FF2B5EF4-FFF2-40B4-BE49-F238E27FC236}">
                <a16:creationId xmlns:a16="http://schemas.microsoft.com/office/drawing/2014/main" id="{926A6C5E-4375-4C9B-9092-4FAD3D77593A}"/>
              </a:ext>
            </a:extLst>
          </p:cNvPr>
          <p:cNvPicPr>
            <a:picLocks noChangeAspect="1"/>
          </p:cNvPicPr>
          <p:nvPr/>
        </p:nvPicPr>
        <p:blipFill>
          <a:blip r:embed="rId3"/>
          <a:stretch>
            <a:fillRect/>
          </a:stretch>
        </p:blipFill>
        <p:spPr>
          <a:xfrm>
            <a:off x="3497217" y="3383240"/>
            <a:ext cx="4710203" cy="3027700"/>
          </a:xfrm>
          <a:prstGeom prst="rect">
            <a:avLst/>
          </a:prstGeom>
        </p:spPr>
      </p:pic>
    </p:spTree>
    <p:extLst>
      <p:ext uri="{BB962C8B-B14F-4D97-AF65-F5344CB8AC3E}">
        <p14:creationId xmlns:p14="http://schemas.microsoft.com/office/powerpoint/2010/main" val="108722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Masters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r>
              <a:rPr lang="en-GB" b="1" dirty="0"/>
              <a:t>Already have a Masters?</a:t>
            </a:r>
          </a:p>
          <a:p>
            <a:pPr lvl="1"/>
            <a:r>
              <a:rPr lang="en-GB" dirty="0"/>
              <a:t>Contact us first – </a:t>
            </a:r>
            <a:r>
              <a:rPr lang="en-GB" dirty="0">
                <a:hlinkClick r:id="rId3"/>
              </a:rPr>
              <a:t>grantenquiries@wellcome.ac.uk</a:t>
            </a: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16</a:t>
            </a:fld>
            <a:endParaRPr lang="en-US" dirty="0"/>
          </a:p>
        </p:txBody>
      </p:sp>
    </p:spTree>
    <p:extLst>
      <p:ext uri="{BB962C8B-B14F-4D97-AF65-F5344CB8AC3E}">
        <p14:creationId xmlns:p14="http://schemas.microsoft.com/office/powerpoint/2010/main" val="3763671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Training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pPr marL="342900" indent="-342900">
              <a:buFont typeface="Arial" panose="020B0604020202020204" pitchFamily="34" charset="0"/>
              <a:buChar char="•"/>
            </a:pPr>
            <a:r>
              <a:rPr lang="en-GB" dirty="0"/>
              <a:t>Check the funding level</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17</a:t>
            </a:fld>
            <a:endParaRPr lang="en-US" dirty="0"/>
          </a:p>
        </p:txBody>
      </p:sp>
      <p:pic>
        <p:nvPicPr>
          <p:cNvPr id="8" name="Picture 7">
            <a:extLst>
              <a:ext uri="{FF2B5EF4-FFF2-40B4-BE49-F238E27FC236}">
                <a16:creationId xmlns:a16="http://schemas.microsoft.com/office/drawing/2014/main" id="{2F51924C-B50F-45EB-B634-EC5E313D43D3}"/>
              </a:ext>
            </a:extLst>
          </p:cNvPr>
          <p:cNvPicPr>
            <a:picLocks noChangeAspect="1"/>
          </p:cNvPicPr>
          <p:nvPr/>
        </p:nvPicPr>
        <p:blipFill>
          <a:blip r:embed="rId3"/>
          <a:stretch>
            <a:fillRect/>
          </a:stretch>
        </p:blipFill>
        <p:spPr>
          <a:xfrm>
            <a:off x="2661279" y="2714454"/>
            <a:ext cx="6382078" cy="3321221"/>
          </a:xfrm>
          <a:prstGeom prst="rect">
            <a:avLst/>
          </a:prstGeom>
        </p:spPr>
      </p:pic>
    </p:spTree>
    <p:extLst>
      <p:ext uri="{BB962C8B-B14F-4D97-AF65-F5344CB8AC3E}">
        <p14:creationId xmlns:p14="http://schemas.microsoft.com/office/powerpoint/2010/main" val="301021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Training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r>
              <a:rPr lang="en-GB" b="1" dirty="0"/>
              <a:t>Looking for PhD funding?</a:t>
            </a:r>
          </a:p>
          <a:p>
            <a:pPr lvl="1"/>
            <a:r>
              <a:rPr lang="en-GB" dirty="0"/>
              <a:t>The PhD must be in in a science discipline relevant to health</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18</a:t>
            </a:fld>
            <a:endParaRPr lang="en-US" dirty="0"/>
          </a:p>
        </p:txBody>
      </p:sp>
    </p:spTree>
    <p:extLst>
      <p:ext uri="{BB962C8B-B14F-4D97-AF65-F5344CB8AC3E}">
        <p14:creationId xmlns:p14="http://schemas.microsoft.com/office/powerpoint/2010/main" val="1775530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Training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r>
              <a:rPr lang="en-GB" b="1" dirty="0"/>
              <a:t>Looking for PhD funding?</a:t>
            </a:r>
          </a:p>
          <a:p>
            <a:pPr lvl="1"/>
            <a:r>
              <a:rPr lang="en-GB" dirty="0"/>
              <a:t>Should be done in the country the applicant</a:t>
            </a:r>
            <a:r>
              <a:rPr lang="en-GB" strike="sngStrike" dirty="0"/>
              <a:t>s</a:t>
            </a:r>
            <a:r>
              <a:rPr lang="en-GB" dirty="0"/>
              <a:t> is doing the research</a:t>
            </a:r>
          </a:p>
          <a:p>
            <a:pPr lvl="1"/>
            <a:endParaRPr lang="en-GB" dirty="0"/>
          </a:p>
          <a:p>
            <a:pPr lvl="1"/>
            <a:r>
              <a:rPr lang="en-GB" dirty="0"/>
              <a:t>Can’t do it in that country?</a:t>
            </a:r>
          </a:p>
          <a:p>
            <a:pPr lvl="2">
              <a:buFont typeface="Wingdings" panose="05000000000000000000" pitchFamily="2" charset="2"/>
              <a:buChar char="§"/>
            </a:pPr>
            <a:r>
              <a:rPr lang="en-GB" dirty="0"/>
              <a:t>Contact us first to discuss </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19</a:t>
            </a:fld>
            <a:endParaRPr lang="en-US" dirty="0"/>
          </a:p>
        </p:txBody>
      </p:sp>
    </p:spTree>
    <p:extLst>
      <p:ext uri="{BB962C8B-B14F-4D97-AF65-F5344CB8AC3E}">
        <p14:creationId xmlns:p14="http://schemas.microsoft.com/office/powerpoint/2010/main" val="179918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67F4-5D8E-4DBA-A3F2-07E4AD1CFEE1}"/>
              </a:ext>
            </a:extLst>
          </p:cNvPr>
          <p:cNvSpPr>
            <a:spLocks noGrp="1"/>
          </p:cNvSpPr>
          <p:nvPr>
            <p:ph type="title"/>
          </p:nvPr>
        </p:nvSpPr>
        <p:spPr/>
        <p:txBody>
          <a:bodyPr/>
          <a:lstStyle/>
          <a:p>
            <a:r>
              <a:rPr lang="en-GB" dirty="0"/>
              <a:t>Presenters</a:t>
            </a:r>
          </a:p>
        </p:txBody>
      </p:sp>
      <p:sp>
        <p:nvSpPr>
          <p:cNvPr id="3" name="Content Placeholder 2">
            <a:extLst>
              <a:ext uri="{FF2B5EF4-FFF2-40B4-BE49-F238E27FC236}">
                <a16:creationId xmlns:a16="http://schemas.microsoft.com/office/drawing/2014/main" id="{C29BD238-3484-4FFE-9EC5-CA0CED8728E7}"/>
              </a:ext>
            </a:extLst>
          </p:cNvPr>
          <p:cNvSpPr>
            <a:spLocks noGrp="1"/>
          </p:cNvSpPr>
          <p:nvPr>
            <p:ph sz="quarter" idx="13"/>
          </p:nvPr>
        </p:nvSpPr>
        <p:spPr/>
        <p:txBody>
          <a:bodyPr/>
          <a:lstStyle/>
          <a:p>
            <a:r>
              <a:rPr lang="en-GB" dirty="0"/>
              <a:t>Paul Mal</a:t>
            </a:r>
          </a:p>
          <a:p>
            <a:r>
              <a:rPr lang="en-GB" dirty="0"/>
              <a:t>Grants Information Officer</a:t>
            </a:r>
          </a:p>
          <a:p>
            <a:endParaRPr lang="en-GB" dirty="0"/>
          </a:p>
          <a:p>
            <a:r>
              <a:rPr lang="en-GB" dirty="0"/>
              <a:t>Alexina Weekes</a:t>
            </a:r>
          </a:p>
          <a:p>
            <a:r>
              <a:rPr lang="en-GB" dirty="0"/>
              <a:t>Senior Grants Adviser – Infection and Immuno-Biology</a:t>
            </a:r>
          </a:p>
        </p:txBody>
      </p:sp>
      <p:sp>
        <p:nvSpPr>
          <p:cNvPr id="4" name="Slide Number Placeholder 3">
            <a:extLst>
              <a:ext uri="{FF2B5EF4-FFF2-40B4-BE49-F238E27FC236}">
                <a16:creationId xmlns:a16="http://schemas.microsoft.com/office/drawing/2014/main" id="{7AA7244B-20D2-4E82-B238-D68735665607}"/>
              </a:ext>
            </a:extLst>
          </p:cNvPr>
          <p:cNvSpPr>
            <a:spLocks noGrp="1"/>
          </p:cNvSpPr>
          <p:nvPr>
            <p:ph type="sldNum" sz="quarter" idx="4"/>
          </p:nvPr>
        </p:nvSpPr>
        <p:spPr/>
        <p:txBody>
          <a:bodyPr/>
          <a:lstStyle/>
          <a:p>
            <a:fld id="{80F3F43C-809F-4D44-AA8F-32A582938151}" type="slidenum">
              <a:rPr lang="en-US" smtClean="0"/>
              <a:pPr/>
              <a:t>2</a:t>
            </a:fld>
            <a:endParaRPr lang="en-US" dirty="0"/>
          </a:p>
        </p:txBody>
      </p:sp>
    </p:spTree>
    <p:extLst>
      <p:ext uri="{BB962C8B-B14F-4D97-AF65-F5344CB8AC3E}">
        <p14:creationId xmlns:p14="http://schemas.microsoft.com/office/powerpoint/2010/main" val="3573094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noAutofit/>
          </a:bodyPr>
          <a:lstStyle/>
          <a:p>
            <a:r>
              <a:rPr lang="en-GB" sz="4800" dirty="0"/>
              <a:t>International Training Fellowship</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r>
              <a:rPr lang="en-GB" b="1" dirty="0"/>
              <a:t>Looking for PhD funding?</a:t>
            </a:r>
          </a:p>
          <a:p>
            <a:pPr lvl="1"/>
            <a:r>
              <a:rPr lang="en-GB" dirty="0"/>
              <a:t>Should not of already started the PhD </a:t>
            </a:r>
            <a:r>
              <a:rPr lang="en-GB" b="1" dirty="0"/>
              <a:t>before a decision has been made on your application</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20</a:t>
            </a:fld>
            <a:endParaRPr lang="en-US" dirty="0"/>
          </a:p>
        </p:txBody>
      </p:sp>
    </p:spTree>
    <p:extLst>
      <p:ext uri="{BB962C8B-B14F-4D97-AF65-F5344CB8AC3E}">
        <p14:creationId xmlns:p14="http://schemas.microsoft.com/office/powerpoint/2010/main" val="1627881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Can a full-time professor at an institution serve as a host, even though he may not necessarily be the director?</a:t>
            </a:r>
            <a:endParaRPr lang="en-GB" dirty="0"/>
          </a:p>
          <a:p>
            <a:r>
              <a:rPr lang="en-GB" dirty="0"/>
              <a:t>The sponsor does need to be the Head of Department or equivalent as we want to be sure that the spaces and resources can be guaranteed for the duration of the fellowship and that the fellow will be employed by the host institution. A full-time professor can act as the day to day supervisor on an International Training Fellowship and International Master’s Fellowship. </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21</a:t>
            </a:fld>
            <a:endParaRPr lang="en-US" dirty="0"/>
          </a:p>
        </p:txBody>
      </p:sp>
    </p:spTree>
    <p:extLst>
      <p:ext uri="{BB962C8B-B14F-4D97-AF65-F5344CB8AC3E}">
        <p14:creationId xmlns:p14="http://schemas.microsoft.com/office/powerpoint/2010/main" val="2976715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When submitting a different research question for an intermediate, a couple of years after a failed full application do I need to contact the grants office?</a:t>
            </a:r>
            <a:endParaRPr lang="en-GB" dirty="0"/>
          </a:p>
          <a:p>
            <a:r>
              <a:rPr lang="en-GB" dirty="0"/>
              <a:t>Yes. If you have previously submitted a full application, then you will need to contact us first before you apply.</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22</a:t>
            </a:fld>
            <a:endParaRPr lang="en-US" dirty="0"/>
          </a:p>
        </p:txBody>
      </p:sp>
    </p:spTree>
    <p:extLst>
      <p:ext uri="{BB962C8B-B14F-4D97-AF65-F5344CB8AC3E}">
        <p14:creationId xmlns:p14="http://schemas.microsoft.com/office/powerpoint/2010/main" val="3384282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You said no staff costs other than the applicant. This makes field research almost impossible!</a:t>
            </a:r>
            <a:endParaRPr lang="en-GB" dirty="0"/>
          </a:p>
          <a:p>
            <a:r>
              <a:rPr lang="en-GB" dirty="0"/>
              <a:t>For the International Master’s Fellowship, we don’t support research assistance on this fellowship. The scope of your research should be appropriate for you to be able to carry out any fieldwork without the need of research assistance. Alternatively, you could nest your study within existing fieldwork/clinical work where staff are being paid for by your host organisation. </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23</a:t>
            </a:fld>
            <a:endParaRPr lang="en-US" dirty="0"/>
          </a:p>
        </p:txBody>
      </p:sp>
    </p:spTree>
    <p:extLst>
      <p:ext uri="{BB962C8B-B14F-4D97-AF65-F5344CB8AC3E}">
        <p14:creationId xmlns:p14="http://schemas.microsoft.com/office/powerpoint/2010/main" val="395370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dirty="0"/>
              <a:t>For the International Training Fellowship, we wouldn’t typically expect to see other staff costs (e.g. research assistants or research technicians) as this stage fellowship is aimed at individuals who still need guided periods of training and should not yet be in a position to supervise staff. However, if you will be doing fieldwork or clinical work we will consider in exceptional circumstances requests for additional staff. You must provide good justification for why they are necessary and you are unable to complete the work yourself.</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24</a:t>
            </a:fld>
            <a:endParaRPr lang="en-US" dirty="0"/>
          </a:p>
        </p:txBody>
      </p:sp>
    </p:spTree>
    <p:extLst>
      <p:ext uri="{BB962C8B-B14F-4D97-AF65-F5344CB8AC3E}">
        <p14:creationId xmlns:p14="http://schemas.microsoft.com/office/powerpoint/2010/main" val="2891978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dirty="0"/>
              <a:t>For the International Intermediate Fellowship, we support requests for full-time research assistance. This would typically be one research assistant or research technician. We will consider request for additional support if you will be conducting fieldwork or clinical studies.</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25</a:t>
            </a:fld>
            <a:endParaRPr lang="en-US" dirty="0"/>
          </a:p>
        </p:txBody>
      </p:sp>
    </p:spTree>
    <p:extLst>
      <p:ext uri="{BB962C8B-B14F-4D97-AF65-F5344CB8AC3E}">
        <p14:creationId xmlns:p14="http://schemas.microsoft.com/office/powerpoint/2010/main" val="4049921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Are pre-prints considered equal to peer-reviewed paper? </a:t>
            </a:r>
            <a:endParaRPr lang="en-GB" dirty="0"/>
          </a:p>
          <a:p>
            <a:r>
              <a:rPr lang="en-GB" dirty="0"/>
              <a:t>When assessing your track record, we will consider pre-prints, peer reviewed publications and other outputs such as patents, datasets, policy changes etc</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26</a:t>
            </a:fld>
            <a:endParaRPr lang="en-US" dirty="0"/>
          </a:p>
        </p:txBody>
      </p:sp>
    </p:spTree>
    <p:extLst>
      <p:ext uri="{BB962C8B-B14F-4D97-AF65-F5344CB8AC3E}">
        <p14:creationId xmlns:p14="http://schemas.microsoft.com/office/powerpoint/2010/main" val="4243123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Will you be able to provide feedbacks to the unsuccessful applicants?</a:t>
            </a:r>
            <a:endParaRPr lang="en-GB" dirty="0"/>
          </a:p>
          <a:p>
            <a:r>
              <a:rPr lang="en-GB" dirty="0"/>
              <a:t>Due to the volume of preliminary applications we receive we are unable to provide feedback at this stage. If you are invited to submit a full application, then you will receive feedback and for some fellowships the peer review comments.</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27</a:t>
            </a:fld>
            <a:endParaRPr lang="en-US" dirty="0"/>
          </a:p>
        </p:txBody>
      </p:sp>
    </p:spTree>
    <p:extLst>
      <p:ext uri="{BB962C8B-B14F-4D97-AF65-F5344CB8AC3E}">
        <p14:creationId xmlns:p14="http://schemas.microsoft.com/office/powerpoint/2010/main" val="1280918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How do I begin the application for both the masters fellowship or training fellowship?</a:t>
            </a:r>
            <a:endParaRPr lang="en-GB" dirty="0"/>
          </a:p>
          <a:p>
            <a:r>
              <a:rPr lang="en-GB" dirty="0"/>
              <a:t>Please visit our website </a:t>
            </a:r>
            <a:r>
              <a:rPr lang="en-GB" u="sng" dirty="0">
                <a:hlinkClick r:id="rId2"/>
              </a:rPr>
              <a:t>www.wellcome.org</a:t>
            </a:r>
            <a:r>
              <a:rPr lang="en-GB" dirty="0"/>
              <a:t> for more information on these schemes and how to apply.</a:t>
            </a:r>
          </a:p>
          <a:p>
            <a:r>
              <a:rPr lang="en-GB" dirty="0"/>
              <a:t>International Master’s Fellowship: </a:t>
            </a:r>
            <a:r>
              <a:rPr lang="en-GB" u="sng" dirty="0">
                <a:hlinkClick r:id="rId3"/>
              </a:rPr>
              <a:t>https://wellcome.org/grant-funding/schemes/international-masters-fellowships</a:t>
            </a:r>
            <a:endParaRPr lang="en-GB" dirty="0"/>
          </a:p>
          <a:p>
            <a:r>
              <a:rPr lang="en-GB" dirty="0"/>
              <a:t>International Training Fellowship: </a:t>
            </a:r>
            <a:r>
              <a:rPr lang="en-GB" u="sng" dirty="0">
                <a:hlinkClick r:id="rId4"/>
              </a:rPr>
              <a:t>https://wellcome.org/grant-funding/schemes/international-training-fellowships</a:t>
            </a:r>
            <a:endParaRPr lang="en-GB" dirty="0"/>
          </a:p>
          <a:p>
            <a:r>
              <a:rPr lang="en-GB" dirty="0"/>
              <a:t>International Intermediate Fellowship: </a:t>
            </a:r>
            <a:r>
              <a:rPr lang="en-GB" u="sng" dirty="0">
                <a:hlinkClick r:id="rId5"/>
              </a:rPr>
              <a:t>https://wellcome.org/grant-funding/schemes/international-intermediate-fellowships</a:t>
            </a:r>
            <a:endParaRPr lang="en-GB" dirty="0"/>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28</a:t>
            </a:fld>
            <a:endParaRPr lang="en-US" dirty="0"/>
          </a:p>
        </p:txBody>
      </p:sp>
    </p:spTree>
    <p:extLst>
      <p:ext uri="{BB962C8B-B14F-4D97-AF65-F5344CB8AC3E}">
        <p14:creationId xmlns:p14="http://schemas.microsoft.com/office/powerpoint/2010/main" val="311298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Can a sponsor also be a supervisor?</a:t>
            </a:r>
            <a:endParaRPr lang="en-GB" dirty="0"/>
          </a:p>
          <a:p>
            <a:r>
              <a:rPr lang="en-GB" dirty="0"/>
              <a:t>Yes. Where a sponsor has the appropriate experience to provide day to day supervision on the research proposal they can act as both a sponsor and a supervisor.</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29</a:t>
            </a:fld>
            <a:endParaRPr lang="en-US" dirty="0"/>
          </a:p>
        </p:txBody>
      </p:sp>
    </p:spTree>
    <p:extLst>
      <p:ext uri="{BB962C8B-B14F-4D97-AF65-F5344CB8AC3E}">
        <p14:creationId xmlns:p14="http://schemas.microsoft.com/office/powerpoint/2010/main" val="3869316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9637-C1B0-4352-BDFF-510BF0535878}"/>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8E239225-8B68-4ADF-815B-E20B5507DC8A}"/>
              </a:ext>
            </a:extLst>
          </p:cNvPr>
          <p:cNvSpPr>
            <a:spLocks noGrp="1"/>
          </p:cNvSpPr>
          <p:nvPr>
            <p:ph sz="quarter" idx="13"/>
          </p:nvPr>
        </p:nvSpPr>
        <p:spPr>
          <a:xfrm>
            <a:off x="626268" y="2121776"/>
            <a:ext cx="10100470" cy="3665837"/>
          </a:xfrm>
        </p:spPr>
        <p:txBody>
          <a:bodyPr/>
          <a:lstStyle/>
          <a:p>
            <a:pPr marL="457200" indent="-457200">
              <a:lnSpc>
                <a:spcPct val="150000"/>
              </a:lnSpc>
              <a:buFont typeface="+mj-lt"/>
              <a:buAutoNum type="arabicPeriod"/>
            </a:pPr>
            <a:r>
              <a:rPr lang="en-GB" sz="2000" b="1" dirty="0">
                <a:solidFill>
                  <a:srgbClr val="009AB2"/>
                </a:solidFill>
              </a:rPr>
              <a:t>General Tips</a:t>
            </a:r>
          </a:p>
          <a:p>
            <a:pPr marL="457200" indent="-457200">
              <a:lnSpc>
                <a:spcPct val="150000"/>
              </a:lnSpc>
              <a:buFont typeface="+mj-lt"/>
              <a:buAutoNum type="arabicPeriod"/>
            </a:pPr>
            <a:r>
              <a:rPr lang="en-GB" sz="2000" b="1" dirty="0">
                <a:solidFill>
                  <a:srgbClr val="009AB2"/>
                </a:solidFill>
              </a:rPr>
              <a:t>International Masters Fellowship</a:t>
            </a:r>
          </a:p>
          <a:p>
            <a:pPr marL="457200" indent="-457200">
              <a:lnSpc>
                <a:spcPct val="150000"/>
              </a:lnSpc>
              <a:buFont typeface="+mj-lt"/>
              <a:buAutoNum type="arabicPeriod"/>
            </a:pPr>
            <a:r>
              <a:rPr lang="en-GB" sz="2000" b="1" dirty="0">
                <a:solidFill>
                  <a:srgbClr val="009AB2"/>
                </a:solidFill>
              </a:rPr>
              <a:t>International Training Fellowship</a:t>
            </a:r>
          </a:p>
        </p:txBody>
      </p:sp>
      <p:sp>
        <p:nvSpPr>
          <p:cNvPr id="4" name="Slide Number Placeholder 3">
            <a:extLst>
              <a:ext uri="{FF2B5EF4-FFF2-40B4-BE49-F238E27FC236}">
                <a16:creationId xmlns:a16="http://schemas.microsoft.com/office/drawing/2014/main" id="{886DFD57-53EE-4864-817B-CE7FE61E42AF}"/>
              </a:ext>
            </a:extLst>
          </p:cNvPr>
          <p:cNvSpPr>
            <a:spLocks noGrp="1"/>
          </p:cNvSpPr>
          <p:nvPr>
            <p:ph type="sldNum" sz="quarter" idx="4"/>
          </p:nvPr>
        </p:nvSpPr>
        <p:spPr/>
        <p:txBody>
          <a:bodyPr/>
          <a:lstStyle/>
          <a:p>
            <a:fld id="{80F3F43C-809F-4D44-AA8F-32A582938151}" type="slidenum">
              <a:rPr lang="en-US" smtClean="0"/>
              <a:pPr/>
              <a:t>3</a:t>
            </a:fld>
            <a:endParaRPr lang="en-US" dirty="0"/>
          </a:p>
        </p:txBody>
      </p:sp>
    </p:spTree>
    <p:extLst>
      <p:ext uri="{BB962C8B-B14F-4D97-AF65-F5344CB8AC3E}">
        <p14:creationId xmlns:p14="http://schemas.microsoft.com/office/powerpoint/2010/main" val="1084141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Do references (bibliography) counts for the 1,400 words of the project?</a:t>
            </a:r>
            <a:endParaRPr lang="en-GB" dirty="0"/>
          </a:p>
          <a:p>
            <a:r>
              <a:rPr lang="en-GB" dirty="0"/>
              <a:t>References and figure legends do not count towards the 1,400 word for your research proposal.</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30</a:t>
            </a:fld>
            <a:endParaRPr lang="en-US" dirty="0"/>
          </a:p>
        </p:txBody>
      </p:sp>
    </p:spTree>
    <p:extLst>
      <p:ext uri="{BB962C8B-B14F-4D97-AF65-F5344CB8AC3E}">
        <p14:creationId xmlns:p14="http://schemas.microsoft.com/office/powerpoint/2010/main" val="2378432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How do I invite the sponsors to add their details?</a:t>
            </a:r>
            <a:endParaRPr lang="en-GB" dirty="0"/>
          </a:p>
          <a:p>
            <a:r>
              <a:rPr lang="en-GB" dirty="0"/>
              <a:t>For more information on using Grant Tracker to submit your application please go to the following website: </a:t>
            </a:r>
            <a:r>
              <a:rPr lang="en-GB" u="sng" dirty="0">
                <a:hlinkClick r:id="rId2"/>
              </a:rPr>
              <a:t>https://wellcome.org/grant-funding/guidance/how-use-grant-tracker</a:t>
            </a:r>
            <a:r>
              <a:rPr lang="en-GB" dirty="0"/>
              <a:t>  </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31</a:t>
            </a:fld>
            <a:endParaRPr lang="en-US" dirty="0"/>
          </a:p>
        </p:txBody>
      </p:sp>
    </p:spTree>
    <p:extLst>
      <p:ext uri="{BB962C8B-B14F-4D97-AF65-F5344CB8AC3E}">
        <p14:creationId xmlns:p14="http://schemas.microsoft.com/office/powerpoint/2010/main" val="3139096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b="1" dirty="0"/>
              <a:t>How many sponsors should one have</a:t>
            </a:r>
            <a:endParaRPr lang="en-GB" dirty="0"/>
          </a:p>
          <a:p>
            <a:r>
              <a:rPr lang="en-GB" dirty="0"/>
              <a:t>For the International Master’s Fellowship and the International Training Fellowship you are only required to have one sponsor, who should be the Head of Department (or equivalent) at your host organisation. If you are spending periods of training in other research locations, then you should identify an appropriate supervisor who will supervise you day to day for those periods of training.</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32</a:t>
            </a:fld>
            <a:endParaRPr lang="en-US" dirty="0"/>
          </a:p>
        </p:txBody>
      </p:sp>
    </p:spTree>
    <p:extLst>
      <p:ext uri="{BB962C8B-B14F-4D97-AF65-F5344CB8AC3E}">
        <p14:creationId xmlns:p14="http://schemas.microsoft.com/office/powerpoint/2010/main" val="367533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848-E252-43A0-BF70-ED373A492484}"/>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7147720C-6CCF-477F-AD73-8B48DB24F4B4}"/>
              </a:ext>
            </a:extLst>
          </p:cNvPr>
          <p:cNvSpPr>
            <a:spLocks noGrp="1"/>
          </p:cNvSpPr>
          <p:nvPr>
            <p:ph sz="quarter" idx="13"/>
          </p:nvPr>
        </p:nvSpPr>
        <p:spPr/>
        <p:txBody>
          <a:bodyPr/>
          <a:lstStyle/>
          <a:p>
            <a:r>
              <a:rPr lang="en-GB" dirty="0"/>
              <a:t>For the International Intermediate Fellowship you should have one sponsor who will be the Head of Department (or equivalent) at your host organisation. If you will be spending more than 4 months (cumulative) outside your host organisation you should also have a sponsor from that research location who can guarantee access to spaces and resources. </a:t>
            </a:r>
          </a:p>
          <a:p>
            <a:endParaRPr lang="en-GB" dirty="0"/>
          </a:p>
        </p:txBody>
      </p:sp>
      <p:sp>
        <p:nvSpPr>
          <p:cNvPr id="4" name="Slide Number Placeholder 3">
            <a:extLst>
              <a:ext uri="{FF2B5EF4-FFF2-40B4-BE49-F238E27FC236}">
                <a16:creationId xmlns:a16="http://schemas.microsoft.com/office/drawing/2014/main" id="{329A5D1F-A731-45D8-906D-751207C0BE83}"/>
              </a:ext>
            </a:extLst>
          </p:cNvPr>
          <p:cNvSpPr>
            <a:spLocks noGrp="1"/>
          </p:cNvSpPr>
          <p:nvPr>
            <p:ph type="sldNum" sz="quarter" idx="4"/>
          </p:nvPr>
        </p:nvSpPr>
        <p:spPr/>
        <p:txBody>
          <a:bodyPr/>
          <a:lstStyle/>
          <a:p>
            <a:fld id="{80F3F43C-809F-4D44-AA8F-32A582938151}" type="slidenum">
              <a:rPr lang="en-US" smtClean="0"/>
              <a:pPr/>
              <a:t>33</a:t>
            </a:fld>
            <a:endParaRPr lang="en-US" dirty="0"/>
          </a:p>
        </p:txBody>
      </p:sp>
    </p:spTree>
    <p:extLst>
      <p:ext uri="{BB962C8B-B14F-4D97-AF65-F5344CB8AC3E}">
        <p14:creationId xmlns:p14="http://schemas.microsoft.com/office/powerpoint/2010/main" val="21926237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B7252-750B-4191-A935-398D51C5D476}"/>
              </a:ext>
            </a:extLst>
          </p:cNvPr>
          <p:cNvSpPr>
            <a:spLocks noGrp="1"/>
          </p:cNvSpPr>
          <p:nvPr>
            <p:ph type="title"/>
          </p:nvPr>
        </p:nvSpPr>
        <p:spPr/>
        <p:txBody>
          <a:bodyPr/>
          <a:lstStyle/>
          <a:p>
            <a:r>
              <a:rPr lang="en-GB" dirty="0"/>
              <a:t>Thanks!</a:t>
            </a:r>
          </a:p>
        </p:txBody>
      </p:sp>
      <p:sp>
        <p:nvSpPr>
          <p:cNvPr id="3" name="Content Placeholder 2">
            <a:extLst>
              <a:ext uri="{FF2B5EF4-FFF2-40B4-BE49-F238E27FC236}">
                <a16:creationId xmlns:a16="http://schemas.microsoft.com/office/drawing/2014/main" id="{270F7D3D-E373-4B3A-AFA1-406D78BF661C}"/>
              </a:ext>
            </a:extLst>
          </p:cNvPr>
          <p:cNvSpPr>
            <a:spLocks noGrp="1"/>
          </p:cNvSpPr>
          <p:nvPr>
            <p:ph sz="quarter" idx="13"/>
          </p:nvPr>
        </p:nvSpPr>
        <p:spPr/>
        <p:txBody>
          <a:bodyPr/>
          <a:lstStyle/>
          <a:p>
            <a:r>
              <a:rPr lang="en-GB" sz="4000" u="sng" dirty="0"/>
              <a:t>Contact</a:t>
            </a:r>
          </a:p>
          <a:p>
            <a:pPr marL="571500" indent="-571500">
              <a:buFont typeface="Arial" panose="020B0604020202020204" pitchFamily="34" charset="0"/>
              <a:buChar char="•"/>
            </a:pPr>
            <a:r>
              <a:rPr lang="en-GB" sz="4000" dirty="0"/>
              <a:t>grantenquires@wellcome.ac.uk</a:t>
            </a:r>
          </a:p>
        </p:txBody>
      </p:sp>
      <p:sp>
        <p:nvSpPr>
          <p:cNvPr id="4" name="Slide Number Placeholder 3">
            <a:extLst>
              <a:ext uri="{FF2B5EF4-FFF2-40B4-BE49-F238E27FC236}">
                <a16:creationId xmlns:a16="http://schemas.microsoft.com/office/drawing/2014/main" id="{7DD3D225-9813-4B5E-8CD1-DEDBAEB0DD79}"/>
              </a:ext>
            </a:extLst>
          </p:cNvPr>
          <p:cNvSpPr>
            <a:spLocks noGrp="1"/>
          </p:cNvSpPr>
          <p:nvPr>
            <p:ph type="sldNum" sz="quarter" idx="4"/>
          </p:nvPr>
        </p:nvSpPr>
        <p:spPr/>
        <p:txBody>
          <a:bodyPr/>
          <a:lstStyle/>
          <a:p>
            <a:fld id="{80F3F43C-809F-4D44-AA8F-32A582938151}" type="slidenum">
              <a:rPr lang="en-US" smtClean="0"/>
              <a:pPr/>
              <a:t>34</a:t>
            </a:fld>
            <a:endParaRPr lang="en-US" dirty="0"/>
          </a:p>
        </p:txBody>
      </p:sp>
    </p:spTree>
    <p:extLst>
      <p:ext uri="{BB962C8B-B14F-4D97-AF65-F5344CB8AC3E}">
        <p14:creationId xmlns:p14="http://schemas.microsoft.com/office/powerpoint/2010/main" val="415856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pPr marL="342900" indent="-342900">
              <a:buFont typeface="Arial" panose="020B0604020202020204" pitchFamily="34" charset="0"/>
              <a:buChar char="•"/>
            </a:pPr>
            <a:r>
              <a:rPr lang="en-GB" dirty="0"/>
              <a:t>The Training Fellowship &amp; Intermediate Fellowship require a preliminary application be submitted before a full application</a:t>
            </a:r>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4</a:t>
            </a:fld>
            <a:endParaRPr lang="en-US" dirty="0"/>
          </a:p>
        </p:txBody>
      </p:sp>
      <p:pic>
        <p:nvPicPr>
          <p:cNvPr id="8" name="Picture 7">
            <a:extLst>
              <a:ext uri="{FF2B5EF4-FFF2-40B4-BE49-F238E27FC236}">
                <a16:creationId xmlns:a16="http://schemas.microsoft.com/office/drawing/2014/main" id="{B1577D18-E4FF-44D0-B984-E23ACF850561}"/>
              </a:ext>
            </a:extLst>
          </p:cNvPr>
          <p:cNvPicPr>
            <a:picLocks noChangeAspect="1"/>
          </p:cNvPicPr>
          <p:nvPr/>
        </p:nvPicPr>
        <p:blipFill>
          <a:blip r:embed="rId3"/>
          <a:stretch>
            <a:fillRect/>
          </a:stretch>
        </p:blipFill>
        <p:spPr>
          <a:xfrm>
            <a:off x="2468880" y="2933925"/>
            <a:ext cx="6477611" cy="3477015"/>
          </a:xfrm>
          <a:prstGeom prst="rect">
            <a:avLst/>
          </a:prstGeom>
        </p:spPr>
      </p:pic>
      <p:sp>
        <p:nvSpPr>
          <p:cNvPr id="11" name="Arrow: Right 10">
            <a:extLst>
              <a:ext uri="{FF2B5EF4-FFF2-40B4-BE49-F238E27FC236}">
                <a16:creationId xmlns:a16="http://schemas.microsoft.com/office/drawing/2014/main" id="{13FFAD04-9F5F-4B10-B311-B6CB914B9878}"/>
              </a:ext>
            </a:extLst>
          </p:cNvPr>
          <p:cNvSpPr/>
          <p:nvPr/>
        </p:nvSpPr>
        <p:spPr>
          <a:xfrm>
            <a:off x="4883054" y="4078726"/>
            <a:ext cx="1938528" cy="813816"/>
          </a:xfrm>
          <a:prstGeom prst="rightArrow">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9947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p:txBody>
          <a:bodyPr/>
          <a:lstStyle/>
          <a:p>
            <a:pPr marL="342900" indent="-342900">
              <a:buFont typeface="Arial" panose="020B0604020202020204" pitchFamily="34" charset="0"/>
              <a:buChar char="•"/>
            </a:pPr>
            <a:r>
              <a:rPr lang="en-GB" dirty="0"/>
              <a:t>If your preliminary application is successful the applicant will be invited to submit a Full application</a:t>
            </a:r>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p:txBody>
          <a:bodyPr/>
          <a:lstStyle/>
          <a:p>
            <a:fld id="{80F3F43C-809F-4D44-AA8F-32A582938151}" type="slidenum">
              <a:rPr lang="en-US" smtClean="0"/>
              <a:pPr/>
              <a:t>5</a:t>
            </a:fld>
            <a:endParaRPr lang="en-US" dirty="0"/>
          </a:p>
        </p:txBody>
      </p:sp>
      <p:pic>
        <p:nvPicPr>
          <p:cNvPr id="8" name="Picture 7">
            <a:extLst>
              <a:ext uri="{FF2B5EF4-FFF2-40B4-BE49-F238E27FC236}">
                <a16:creationId xmlns:a16="http://schemas.microsoft.com/office/drawing/2014/main" id="{B1577D18-E4FF-44D0-B984-E23ACF850561}"/>
              </a:ext>
            </a:extLst>
          </p:cNvPr>
          <p:cNvPicPr>
            <a:picLocks noChangeAspect="1"/>
          </p:cNvPicPr>
          <p:nvPr/>
        </p:nvPicPr>
        <p:blipFill>
          <a:blip r:embed="rId3"/>
          <a:stretch>
            <a:fillRect/>
          </a:stretch>
        </p:blipFill>
        <p:spPr>
          <a:xfrm>
            <a:off x="2468880" y="2933925"/>
            <a:ext cx="6477611" cy="3477015"/>
          </a:xfrm>
          <a:prstGeom prst="rect">
            <a:avLst/>
          </a:prstGeom>
        </p:spPr>
      </p:pic>
      <p:sp>
        <p:nvSpPr>
          <p:cNvPr id="11" name="Arrow: Right 10">
            <a:extLst>
              <a:ext uri="{FF2B5EF4-FFF2-40B4-BE49-F238E27FC236}">
                <a16:creationId xmlns:a16="http://schemas.microsoft.com/office/drawing/2014/main" id="{13FFAD04-9F5F-4B10-B311-B6CB914B9878}"/>
              </a:ext>
            </a:extLst>
          </p:cNvPr>
          <p:cNvSpPr/>
          <p:nvPr/>
        </p:nvSpPr>
        <p:spPr>
          <a:xfrm>
            <a:off x="4883054" y="4773670"/>
            <a:ext cx="1938528" cy="813816"/>
          </a:xfrm>
          <a:prstGeom prst="rightArrow">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146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a:t>General Tips</a:t>
            </a:r>
            <a:endParaRPr lang="en-GB" dirty="0"/>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pPr marL="342900" indent="-342900">
              <a:buFont typeface="Arial" panose="020B0604020202020204" pitchFamily="34" charset="0"/>
              <a:buChar char="•"/>
            </a:pPr>
            <a:r>
              <a:rPr lang="en-GB" dirty="0"/>
              <a:t>Once a Full application is submitted it goes to the Administering Organisation’s Authorised Organisational Approver (AOA)</a:t>
            </a:r>
          </a:p>
          <a:p>
            <a:pPr marL="342900" indent="-342900">
              <a:buFont typeface="Arial" panose="020B0604020202020204" pitchFamily="34" charset="0"/>
              <a:buChar char="•"/>
            </a:pPr>
            <a:r>
              <a:rPr lang="en-GB" dirty="0"/>
              <a:t>If the organisation does not have an AOA, the applicant will be prompted to provide information to set one up in the application</a:t>
            </a:r>
          </a:p>
          <a:p>
            <a:pPr marL="342900"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6</a:t>
            </a:fld>
            <a:endParaRPr lang="en-US" dirty="0"/>
          </a:p>
        </p:txBody>
      </p:sp>
    </p:spTree>
    <p:extLst>
      <p:ext uri="{BB962C8B-B14F-4D97-AF65-F5344CB8AC3E}">
        <p14:creationId xmlns:p14="http://schemas.microsoft.com/office/powerpoint/2010/main" val="336613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313021-1FC0-4ABD-A5F7-DFBAEE1B265F}"/>
              </a:ext>
            </a:extLst>
          </p:cNvPr>
          <p:cNvSpPr>
            <a:spLocks noGrp="1"/>
          </p:cNvSpPr>
          <p:nvPr>
            <p:ph type="sldNum" sz="quarter" idx="4"/>
          </p:nvPr>
        </p:nvSpPr>
        <p:spPr/>
        <p:txBody>
          <a:bodyPr/>
          <a:lstStyle/>
          <a:p>
            <a:fld id="{80F3F43C-809F-4D44-AA8F-32A582938151}" type="slidenum">
              <a:rPr lang="en-US" smtClean="0"/>
              <a:pPr/>
              <a:t>7</a:t>
            </a:fld>
            <a:endParaRPr lang="en-US" dirty="0"/>
          </a:p>
        </p:txBody>
      </p:sp>
      <p:pic>
        <p:nvPicPr>
          <p:cNvPr id="3" name="Picture 2">
            <a:extLst>
              <a:ext uri="{FF2B5EF4-FFF2-40B4-BE49-F238E27FC236}">
                <a16:creationId xmlns:a16="http://schemas.microsoft.com/office/drawing/2014/main" id="{32533BDC-363C-442E-992E-94E399288051}"/>
              </a:ext>
            </a:extLst>
          </p:cNvPr>
          <p:cNvPicPr>
            <a:picLocks noChangeAspect="1"/>
          </p:cNvPicPr>
          <p:nvPr/>
        </p:nvPicPr>
        <p:blipFill>
          <a:blip r:embed="rId3"/>
          <a:stretch>
            <a:fillRect/>
          </a:stretch>
        </p:blipFill>
        <p:spPr>
          <a:xfrm>
            <a:off x="943516" y="1592968"/>
            <a:ext cx="9817605" cy="3397425"/>
          </a:xfrm>
          <a:prstGeom prst="rect">
            <a:avLst/>
          </a:prstGeom>
        </p:spPr>
      </p:pic>
    </p:spTree>
    <p:extLst>
      <p:ext uri="{BB962C8B-B14F-4D97-AF65-F5344CB8AC3E}">
        <p14:creationId xmlns:p14="http://schemas.microsoft.com/office/powerpoint/2010/main" val="7630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8</a:t>
            </a:fld>
            <a:endParaRPr lang="en-US" dirty="0"/>
          </a:p>
        </p:txBody>
      </p:sp>
      <p:sp>
        <p:nvSpPr>
          <p:cNvPr id="8" name="TextBox 7">
            <a:extLst>
              <a:ext uri="{FF2B5EF4-FFF2-40B4-BE49-F238E27FC236}">
                <a16:creationId xmlns:a16="http://schemas.microsoft.com/office/drawing/2014/main" id="{099CECBE-A982-4A0A-8CC1-D6204D909781}"/>
              </a:ext>
            </a:extLst>
          </p:cNvPr>
          <p:cNvSpPr txBox="1"/>
          <p:nvPr/>
        </p:nvSpPr>
        <p:spPr>
          <a:xfrm>
            <a:off x="3900075" y="3295987"/>
            <a:ext cx="3264408" cy="92333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GB" sz="5400" b="1" dirty="0"/>
              <a:t>AOA</a:t>
            </a:r>
          </a:p>
        </p:txBody>
      </p:sp>
      <p:sp>
        <p:nvSpPr>
          <p:cNvPr id="9" name="TextBox 8">
            <a:extLst>
              <a:ext uri="{FF2B5EF4-FFF2-40B4-BE49-F238E27FC236}">
                <a16:creationId xmlns:a16="http://schemas.microsoft.com/office/drawing/2014/main" id="{27D56B8E-CFF0-4F5D-A210-ECAFD44A989C}"/>
              </a:ext>
            </a:extLst>
          </p:cNvPr>
          <p:cNvSpPr txBox="1"/>
          <p:nvPr/>
        </p:nvSpPr>
        <p:spPr>
          <a:xfrm>
            <a:off x="704088" y="1746512"/>
            <a:ext cx="2386584" cy="1077218"/>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GB" sz="3200" b="1" dirty="0"/>
              <a:t>Lead Applicant</a:t>
            </a:r>
          </a:p>
        </p:txBody>
      </p:sp>
      <p:sp>
        <p:nvSpPr>
          <p:cNvPr id="10" name="TextBox 9">
            <a:extLst>
              <a:ext uri="{FF2B5EF4-FFF2-40B4-BE49-F238E27FC236}">
                <a16:creationId xmlns:a16="http://schemas.microsoft.com/office/drawing/2014/main" id="{2B30AF73-BD20-4200-8073-BB7CCC5BA349}"/>
              </a:ext>
            </a:extLst>
          </p:cNvPr>
          <p:cNvSpPr txBox="1"/>
          <p:nvPr/>
        </p:nvSpPr>
        <p:spPr>
          <a:xfrm>
            <a:off x="7658514" y="5010159"/>
            <a:ext cx="3419856" cy="9233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GB" sz="5400" b="1" dirty="0"/>
              <a:t>Wellcome</a:t>
            </a:r>
          </a:p>
        </p:txBody>
      </p:sp>
      <p:sp>
        <p:nvSpPr>
          <p:cNvPr id="15" name="Arrow: Right 14">
            <a:extLst>
              <a:ext uri="{FF2B5EF4-FFF2-40B4-BE49-F238E27FC236}">
                <a16:creationId xmlns:a16="http://schemas.microsoft.com/office/drawing/2014/main" id="{4AB4726C-CFB5-488E-8939-869CE67B7706}"/>
              </a:ext>
            </a:extLst>
          </p:cNvPr>
          <p:cNvSpPr/>
          <p:nvPr/>
        </p:nvSpPr>
        <p:spPr>
          <a:xfrm rot="2344965">
            <a:off x="3026921" y="2085665"/>
            <a:ext cx="2176272" cy="923330"/>
          </a:xfrm>
          <a:prstGeom prst="rightArrow">
            <a:avLst>
              <a:gd name="adj1" fmla="val 40097"/>
              <a:gd name="adj2" fmla="val 62874"/>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Arrow: Right 15">
            <a:extLst>
              <a:ext uri="{FF2B5EF4-FFF2-40B4-BE49-F238E27FC236}">
                <a16:creationId xmlns:a16="http://schemas.microsoft.com/office/drawing/2014/main" id="{592602A2-E191-4C2A-8F97-F54DB7CE4009}"/>
              </a:ext>
            </a:extLst>
          </p:cNvPr>
          <p:cNvSpPr/>
          <p:nvPr/>
        </p:nvSpPr>
        <p:spPr>
          <a:xfrm rot="1538569">
            <a:off x="7167027" y="3975538"/>
            <a:ext cx="2176272" cy="923330"/>
          </a:xfrm>
          <a:prstGeom prst="rightArrow">
            <a:avLst>
              <a:gd name="adj1" fmla="val 40097"/>
              <a:gd name="adj2" fmla="val 62874"/>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Arrow: Right 16">
            <a:extLst>
              <a:ext uri="{FF2B5EF4-FFF2-40B4-BE49-F238E27FC236}">
                <a16:creationId xmlns:a16="http://schemas.microsoft.com/office/drawing/2014/main" id="{47990E76-4669-4E82-B68A-571140E3DFC8}"/>
              </a:ext>
            </a:extLst>
          </p:cNvPr>
          <p:cNvSpPr/>
          <p:nvPr/>
        </p:nvSpPr>
        <p:spPr>
          <a:xfrm rot="13088706">
            <a:off x="1781251" y="3120833"/>
            <a:ext cx="2176272" cy="923330"/>
          </a:xfrm>
          <a:prstGeom prst="rightArrow">
            <a:avLst>
              <a:gd name="adj1" fmla="val 40097"/>
              <a:gd name="adj2" fmla="val 62874"/>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9520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5D7C-4123-4460-B1FF-3EDA4259E468}"/>
              </a:ext>
            </a:extLst>
          </p:cNvPr>
          <p:cNvSpPr>
            <a:spLocks noGrp="1"/>
          </p:cNvSpPr>
          <p:nvPr>
            <p:ph type="title"/>
          </p:nvPr>
        </p:nvSpPr>
        <p:spPr>
          <a:xfrm>
            <a:off x="626269" y="649549"/>
            <a:ext cx="10452101" cy="1096963"/>
          </a:xfrm>
        </p:spPr>
        <p:txBody>
          <a:bodyPr/>
          <a:lstStyle/>
          <a:p>
            <a:r>
              <a:rPr lang="en-GB" dirty="0"/>
              <a:t>General Tips</a:t>
            </a:r>
          </a:p>
        </p:txBody>
      </p:sp>
      <p:sp>
        <p:nvSpPr>
          <p:cNvPr id="3" name="Content Placeholder 2">
            <a:extLst>
              <a:ext uri="{FF2B5EF4-FFF2-40B4-BE49-F238E27FC236}">
                <a16:creationId xmlns:a16="http://schemas.microsoft.com/office/drawing/2014/main" id="{5F509709-9CA0-4395-AC20-79A9CCCD7E13}"/>
              </a:ext>
            </a:extLst>
          </p:cNvPr>
          <p:cNvSpPr>
            <a:spLocks noGrp="1"/>
          </p:cNvSpPr>
          <p:nvPr>
            <p:ph sz="quarter" idx="13"/>
          </p:nvPr>
        </p:nvSpPr>
        <p:spPr>
          <a:xfrm>
            <a:off x="626267" y="2121777"/>
            <a:ext cx="10452103" cy="3913898"/>
          </a:xfrm>
        </p:spPr>
        <p:txBody>
          <a:bodyPr/>
          <a:lstStyle/>
          <a:p>
            <a:r>
              <a:rPr lang="en-GB" b="1" dirty="0"/>
              <a:t>Re-applying?</a:t>
            </a:r>
          </a:p>
          <a:p>
            <a:pPr lvl="1"/>
            <a:r>
              <a:rPr lang="en-GB" dirty="0"/>
              <a:t>Unsuccessful Preliminary application – No need to contact us</a:t>
            </a:r>
          </a:p>
          <a:p>
            <a:pPr lvl="1"/>
            <a:r>
              <a:rPr lang="en-GB" dirty="0"/>
              <a:t>Unsuccessful Full application – Contact us before applying </a:t>
            </a:r>
          </a:p>
          <a:p>
            <a:pPr marL="1085850" lvl="1"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51F63571-95EC-4C72-A348-C47621016AA2}"/>
              </a:ext>
            </a:extLst>
          </p:cNvPr>
          <p:cNvSpPr>
            <a:spLocks noGrp="1"/>
          </p:cNvSpPr>
          <p:nvPr>
            <p:ph type="sldNum" sz="quarter" idx="4"/>
          </p:nvPr>
        </p:nvSpPr>
        <p:spPr>
          <a:xfrm>
            <a:off x="10726738" y="6164263"/>
            <a:ext cx="495300" cy="349250"/>
          </a:xfrm>
        </p:spPr>
        <p:txBody>
          <a:bodyPr/>
          <a:lstStyle/>
          <a:p>
            <a:fld id="{80F3F43C-809F-4D44-AA8F-32A582938151}" type="slidenum">
              <a:rPr lang="en-US" smtClean="0"/>
              <a:pPr/>
              <a:t>9</a:t>
            </a:fld>
            <a:endParaRPr lang="en-US" dirty="0"/>
          </a:p>
        </p:txBody>
      </p:sp>
    </p:spTree>
    <p:extLst>
      <p:ext uri="{BB962C8B-B14F-4D97-AF65-F5344CB8AC3E}">
        <p14:creationId xmlns:p14="http://schemas.microsoft.com/office/powerpoint/2010/main" val="1637909520"/>
      </p:ext>
    </p:extLst>
  </p:cSld>
  <p:clrMapOvr>
    <a:masterClrMapping/>
  </p:clrMapOvr>
</p:sld>
</file>

<file path=ppt/theme/theme1.xml><?xml version="1.0" encoding="utf-8"?>
<a:theme xmlns:a="http://schemas.openxmlformats.org/drawingml/2006/main" name="Office Theme">
  <a:themeElements>
    <a:clrScheme name="Wellcome Theme_PC">
      <a:dk1>
        <a:srgbClr val="003170"/>
      </a:dk1>
      <a:lt1>
        <a:sysClr val="window" lastClr="FFFFFF"/>
      </a:lt1>
      <a:dk2>
        <a:srgbClr val="000000"/>
      </a:dk2>
      <a:lt2>
        <a:srgbClr val="FF0F2D"/>
      </a:lt2>
      <a:accent1>
        <a:srgbClr val="60BFCE"/>
      </a:accent1>
      <a:accent2>
        <a:srgbClr val="FFEB00"/>
      </a:accent2>
      <a:accent3>
        <a:srgbClr val="90C878"/>
      </a:accent3>
      <a:accent4>
        <a:srgbClr val="831E29"/>
      </a:accent4>
      <a:accent5>
        <a:srgbClr val="ED858E"/>
      </a:accent5>
      <a:accent6>
        <a:srgbClr val="464749"/>
      </a:accent6>
      <a:hlink>
        <a:srgbClr val="51B2C3"/>
      </a:hlink>
      <a:folHlink>
        <a:srgbClr val="90C878"/>
      </a:folHlink>
    </a:clrScheme>
    <a:fontScheme name="Wellcome Fonts">
      <a:majorFont>
        <a:latin typeface="Wellcom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0BFCE"/>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AC081E65945E45BC014611D6FDEC17" ma:contentTypeVersion="12" ma:contentTypeDescription="Create a new document." ma:contentTypeScope="" ma:versionID="4a6454d98b1336fd6db9c210438f4c64">
  <xsd:schema xmlns:xsd="http://www.w3.org/2001/XMLSchema" xmlns:xs="http://www.w3.org/2001/XMLSchema" xmlns:p="http://schemas.microsoft.com/office/2006/metadata/properties" xmlns:ns3="faf02386-1708-4f38-a770-7d64b62da4ff" xmlns:ns4="81d30144-8f7f-4a96-8aec-cb484df4f0ae" targetNamespace="http://schemas.microsoft.com/office/2006/metadata/properties" ma:root="true" ma:fieldsID="653846f50e0de1ae917e85ec304b705c" ns3:_="" ns4:_="">
    <xsd:import namespace="faf02386-1708-4f38-a770-7d64b62da4ff"/>
    <xsd:import namespace="81d30144-8f7f-4a96-8aec-cb484df4f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f02386-1708-4f38-a770-7d64b62da4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d30144-8f7f-4a96-8aec-cb484df4f0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195719-582C-40DA-8621-B52E7BD44D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f02386-1708-4f38-a770-7d64b62da4ff"/>
    <ds:schemaRef ds:uri="81d30144-8f7f-4a96-8aec-cb484df4f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41D801-EBCB-4A15-8AAA-7B770657FECB}">
  <ds:schemaRefs>
    <ds:schemaRef ds:uri="http://purl.org/dc/elements/1.1/"/>
    <ds:schemaRef ds:uri="http://schemas.microsoft.com/office/2006/metadata/properties"/>
    <ds:schemaRef ds:uri="81d30144-8f7f-4a96-8aec-cb484df4f0a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af02386-1708-4f38-a770-7d64b62da4ff"/>
    <ds:schemaRef ds:uri="http://www.w3.org/XML/1998/namespace"/>
    <ds:schemaRef ds:uri="http://purl.org/dc/dcmitype/"/>
  </ds:schemaRefs>
</ds:datastoreItem>
</file>

<file path=customXml/itemProps3.xml><?xml version="1.0" encoding="utf-8"?>
<ds:datastoreItem xmlns:ds="http://schemas.openxmlformats.org/officeDocument/2006/customXml" ds:itemID="{B33E860B-795D-407E-9C64-DE69CDC01B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Standard 16x9 Presentation_Fully branded</Template>
  <TotalTime>3275</TotalTime>
  <Words>1929</Words>
  <Application>Microsoft Office PowerPoint</Application>
  <PresentationFormat>Custom</PresentationFormat>
  <Paragraphs>190</Paragraphs>
  <Slides>34</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Helvetica</vt:lpstr>
      <vt:lpstr>Wellcome</vt:lpstr>
      <vt:lpstr>Wellcome Bold</vt:lpstr>
      <vt:lpstr>Wingdings</vt:lpstr>
      <vt:lpstr>Office Theme</vt:lpstr>
      <vt:lpstr>International Schemes Application Tips</vt:lpstr>
      <vt:lpstr>Presenters</vt:lpstr>
      <vt:lpstr>Agenda</vt:lpstr>
      <vt:lpstr>General Tips</vt:lpstr>
      <vt:lpstr>General Tips</vt:lpstr>
      <vt:lpstr>General Tips</vt:lpstr>
      <vt:lpstr>PowerPoint Presentation</vt:lpstr>
      <vt:lpstr>General Tips</vt:lpstr>
      <vt:lpstr>General Tips</vt:lpstr>
      <vt:lpstr>General Tips</vt:lpstr>
      <vt:lpstr>General Tips</vt:lpstr>
      <vt:lpstr>General Tips</vt:lpstr>
      <vt:lpstr>General Tips</vt:lpstr>
      <vt:lpstr>General Tips</vt:lpstr>
      <vt:lpstr>International Masters Fellowship</vt:lpstr>
      <vt:lpstr>International Masters Fellowship</vt:lpstr>
      <vt:lpstr>International Training Fellowship</vt:lpstr>
      <vt:lpstr>International Training Fellowship</vt:lpstr>
      <vt:lpstr>International Training Fellowship</vt:lpstr>
      <vt:lpstr>International Training Fellowship</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Questions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Mal</dc:creator>
  <cp:lastModifiedBy>Lucie Vincer</cp:lastModifiedBy>
  <cp:revision>22</cp:revision>
  <cp:lastPrinted>2016-06-24T10:07:51Z</cp:lastPrinted>
  <dcterms:created xsi:type="dcterms:W3CDTF">2020-02-24T12:13:33Z</dcterms:created>
  <dcterms:modified xsi:type="dcterms:W3CDTF">2020-10-22T13:03:31Z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0x010100C3AC081E65945E45BC014611D6FDEC17</vt:lpwstr>
  </property>
</Properties>
</file>