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1709400" cy="6584950"/>
  <p:notesSz cx="11709400" cy="6584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E7B5C-D97F-4E75-8B28-B5E6650F3AF0}" v="97" dt="2019-09-16T13:44:05.9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50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Savin" userId="18061f79-784b-47f3-bef6-5314ff30531c" providerId="ADAL" clId="{F9FE7B5C-D97F-4E75-8B28-B5E6650F3AF0}"/>
    <pc:docChg chg="custSel modSld">
      <pc:chgData name="Irina Savin" userId="18061f79-784b-47f3-bef6-5314ff30531c" providerId="ADAL" clId="{F9FE7B5C-D97F-4E75-8B28-B5E6650F3AF0}" dt="2019-09-16T13:44:05.969" v="96" actId="1036"/>
      <pc:docMkLst>
        <pc:docMk/>
      </pc:docMkLst>
      <pc:sldChg chg="addSp delSp modSp">
        <pc:chgData name="Irina Savin" userId="18061f79-784b-47f3-bef6-5314ff30531c" providerId="ADAL" clId="{F9FE7B5C-D97F-4E75-8B28-B5E6650F3AF0}" dt="2019-09-16T13:43:26.894" v="51" actId="1036"/>
        <pc:sldMkLst>
          <pc:docMk/>
          <pc:sldMk cId="0" sldId="256"/>
        </pc:sldMkLst>
        <pc:spChg chg="del">
          <ac:chgData name="Irina Savin" userId="18061f79-784b-47f3-bef6-5314ff30531c" providerId="ADAL" clId="{F9FE7B5C-D97F-4E75-8B28-B5E6650F3AF0}" dt="2019-09-16T13:31:40.608" v="4" actId="478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Irina Savin" userId="18061f79-784b-47f3-bef6-5314ff30531c" providerId="ADAL" clId="{F9FE7B5C-D97F-4E75-8B28-B5E6650F3AF0}" dt="2019-09-16T13:43:26.894" v="51" actId="1036"/>
          <ac:picMkLst>
            <pc:docMk/>
            <pc:sldMk cId="0" sldId="256"/>
            <ac:picMk id="7" creationId="{F6A16DE9-9BEF-46E6-9A68-74A251BBB4A6}"/>
          </ac:picMkLst>
        </pc:picChg>
        <pc:picChg chg="add del mod">
          <ac:chgData name="Irina Savin" userId="18061f79-784b-47f3-bef6-5314ff30531c" providerId="ADAL" clId="{F9FE7B5C-D97F-4E75-8B28-B5E6650F3AF0}" dt="2019-09-16T13:43:22.930" v="46" actId="478"/>
          <ac:picMkLst>
            <pc:docMk/>
            <pc:sldMk cId="0" sldId="256"/>
            <ac:picMk id="8" creationId="{2054409E-EE14-498B-8F1E-1253B43AD55B}"/>
          </ac:picMkLst>
        </pc:picChg>
      </pc:sldChg>
      <pc:sldChg chg="addSp delSp modSp">
        <pc:chgData name="Irina Savin" userId="18061f79-784b-47f3-bef6-5314ff30531c" providerId="ADAL" clId="{F9FE7B5C-D97F-4E75-8B28-B5E6650F3AF0}" dt="2019-09-16T13:44:05.969" v="96" actId="1036"/>
        <pc:sldMkLst>
          <pc:docMk/>
          <pc:sldMk cId="0" sldId="284"/>
        </pc:sldMkLst>
        <pc:spChg chg="del">
          <ac:chgData name="Irina Savin" userId="18061f79-784b-47f3-bef6-5314ff30531c" providerId="ADAL" clId="{F9FE7B5C-D97F-4E75-8B28-B5E6650F3AF0}" dt="2019-09-16T13:32:14.659" v="10" actId="478"/>
          <ac:spMkLst>
            <pc:docMk/>
            <pc:sldMk cId="0" sldId="284"/>
            <ac:spMk id="3" creationId="{00000000-0000-0000-0000-000000000000}"/>
          </ac:spMkLst>
        </pc:spChg>
        <pc:picChg chg="add mod">
          <ac:chgData name="Irina Savin" userId="18061f79-784b-47f3-bef6-5314ff30531c" providerId="ADAL" clId="{F9FE7B5C-D97F-4E75-8B28-B5E6650F3AF0}" dt="2019-09-16T13:44:05.969" v="96" actId="1036"/>
          <ac:picMkLst>
            <pc:docMk/>
            <pc:sldMk cId="0" sldId="284"/>
            <ac:picMk id="5" creationId="{3C6B1BF1-30AA-4C27-AC70-95DA9194F05F}"/>
          </ac:picMkLst>
        </pc:picChg>
        <pc:picChg chg="add del mod">
          <ac:chgData name="Irina Savin" userId="18061f79-784b-47f3-bef6-5314ff30531c" providerId="ADAL" clId="{F9FE7B5C-D97F-4E75-8B28-B5E6650F3AF0}" dt="2019-09-16T13:43:53.823" v="85" actId="478"/>
          <ac:picMkLst>
            <pc:docMk/>
            <pc:sldMk cId="0" sldId="284"/>
            <ac:picMk id="6" creationId="{F60E0EFC-F7B1-436F-8A42-7FF5A02A25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205" y="2041334"/>
            <a:ext cx="9952990" cy="1382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6410" y="3687572"/>
            <a:ext cx="8196580" cy="1646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5470" y="1514538"/>
            <a:ext cx="5093589" cy="434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0341" y="1514538"/>
            <a:ext cx="5093589" cy="434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703685" cy="6584950"/>
          </a:xfrm>
          <a:custGeom>
            <a:avLst/>
            <a:gdLst/>
            <a:ahLst/>
            <a:cxnLst/>
            <a:rect l="l" t="t" r="r" b="b"/>
            <a:pathLst>
              <a:path w="11703685" h="6584950">
                <a:moveTo>
                  <a:pt x="11703596" y="0"/>
                </a:moveTo>
                <a:lnTo>
                  <a:pt x="0" y="0"/>
                </a:lnTo>
                <a:lnTo>
                  <a:pt x="0" y="6584403"/>
                </a:lnTo>
                <a:lnTo>
                  <a:pt x="11703596" y="6584403"/>
                </a:lnTo>
                <a:lnTo>
                  <a:pt x="11703596" y="0"/>
                </a:lnTo>
                <a:close/>
              </a:path>
            </a:pathLst>
          </a:custGeom>
          <a:solidFill>
            <a:srgbClr val="4B7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05565" y="3"/>
            <a:ext cx="4498340" cy="3588385"/>
          </a:xfrm>
          <a:custGeom>
            <a:avLst/>
            <a:gdLst/>
            <a:ahLst/>
            <a:cxnLst/>
            <a:rect l="l" t="t" r="r" b="b"/>
            <a:pathLst>
              <a:path w="4498340" h="3588385">
                <a:moveTo>
                  <a:pt x="4498035" y="0"/>
                </a:moveTo>
                <a:lnTo>
                  <a:pt x="0" y="0"/>
                </a:lnTo>
                <a:lnTo>
                  <a:pt x="814057" y="3588143"/>
                </a:lnTo>
                <a:lnTo>
                  <a:pt x="4498035" y="3137865"/>
                </a:lnTo>
                <a:lnTo>
                  <a:pt x="4498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80000" y="91565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911" y="0"/>
                </a:lnTo>
              </a:path>
            </a:pathLst>
          </a:custGeom>
          <a:ln w="61912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703685" cy="6584950"/>
          </a:xfrm>
          <a:custGeom>
            <a:avLst/>
            <a:gdLst/>
            <a:ahLst/>
            <a:cxnLst/>
            <a:rect l="l" t="t" r="r" b="b"/>
            <a:pathLst>
              <a:path w="11703685" h="6584950">
                <a:moveTo>
                  <a:pt x="11703596" y="0"/>
                </a:moveTo>
                <a:lnTo>
                  <a:pt x="0" y="0"/>
                </a:lnTo>
                <a:lnTo>
                  <a:pt x="0" y="6584403"/>
                </a:lnTo>
                <a:lnTo>
                  <a:pt x="11703596" y="6584403"/>
                </a:lnTo>
                <a:lnTo>
                  <a:pt x="1170359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199596" y="6080404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90">
                <a:moveTo>
                  <a:pt x="503999" y="0"/>
                </a:moveTo>
                <a:lnTo>
                  <a:pt x="0" y="0"/>
                </a:lnTo>
                <a:lnTo>
                  <a:pt x="0" y="503999"/>
                </a:lnTo>
                <a:lnTo>
                  <a:pt x="503999" y="503999"/>
                </a:lnTo>
                <a:lnTo>
                  <a:pt x="503999" y="397916"/>
                </a:lnTo>
                <a:lnTo>
                  <a:pt x="215912" y="397916"/>
                </a:lnTo>
                <a:lnTo>
                  <a:pt x="176447" y="386230"/>
                </a:lnTo>
                <a:lnTo>
                  <a:pt x="140092" y="374311"/>
                </a:lnTo>
                <a:lnTo>
                  <a:pt x="117868" y="341566"/>
                </a:lnTo>
                <a:lnTo>
                  <a:pt x="98881" y="269417"/>
                </a:lnTo>
                <a:lnTo>
                  <a:pt x="65455" y="142214"/>
                </a:lnTo>
                <a:lnTo>
                  <a:pt x="146138" y="132829"/>
                </a:lnTo>
                <a:lnTo>
                  <a:pt x="503999" y="132829"/>
                </a:lnTo>
                <a:lnTo>
                  <a:pt x="503999" y="0"/>
                </a:lnTo>
                <a:close/>
              </a:path>
              <a:path w="504190" h="504190">
                <a:moveTo>
                  <a:pt x="251955" y="260832"/>
                </a:moveTo>
                <a:lnTo>
                  <a:pt x="215912" y="397916"/>
                </a:lnTo>
                <a:lnTo>
                  <a:pt x="371182" y="397916"/>
                </a:lnTo>
                <a:lnTo>
                  <a:pt x="311670" y="380288"/>
                </a:lnTo>
                <a:lnTo>
                  <a:pt x="297909" y="374737"/>
                </a:lnTo>
                <a:lnTo>
                  <a:pt x="271139" y="332559"/>
                </a:lnTo>
                <a:lnTo>
                  <a:pt x="259626" y="289808"/>
                </a:lnTo>
                <a:lnTo>
                  <a:pt x="251955" y="260832"/>
                </a:lnTo>
                <a:close/>
              </a:path>
              <a:path w="504190" h="504190">
                <a:moveTo>
                  <a:pt x="503999" y="132829"/>
                </a:moveTo>
                <a:lnTo>
                  <a:pt x="357733" y="132829"/>
                </a:lnTo>
                <a:lnTo>
                  <a:pt x="438556" y="141719"/>
                </a:lnTo>
                <a:lnTo>
                  <a:pt x="371182" y="397916"/>
                </a:lnTo>
                <a:lnTo>
                  <a:pt x="503999" y="397916"/>
                </a:lnTo>
                <a:lnTo>
                  <a:pt x="503999" y="132829"/>
                </a:lnTo>
                <a:close/>
              </a:path>
              <a:path w="504190" h="504190">
                <a:moveTo>
                  <a:pt x="218097" y="132829"/>
                </a:moveTo>
                <a:lnTo>
                  <a:pt x="146138" y="132829"/>
                </a:lnTo>
                <a:lnTo>
                  <a:pt x="182118" y="269532"/>
                </a:lnTo>
                <a:lnTo>
                  <a:pt x="218097" y="132829"/>
                </a:lnTo>
                <a:close/>
              </a:path>
              <a:path w="504190" h="504190">
                <a:moveTo>
                  <a:pt x="357733" y="132829"/>
                </a:moveTo>
                <a:lnTo>
                  <a:pt x="218097" y="132829"/>
                </a:lnTo>
                <a:lnTo>
                  <a:pt x="254939" y="132867"/>
                </a:lnTo>
                <a:lnTo>
                  <a:pt x="268467" y="134680"/>
                </a:lnTo>
                <a:lnTo>
                  <a:pt x="296810" y="175145"/>
                </a:lnTo>
                <a:lnTo>
                  <a:pt x="311874" y="231823"/>
                </a:lnTo>
                <a:lnTo>
                  <a:pt x="321792" y="269417"/>
                </a:lnTo>
                <a:lnTo>
                  <a:pt x="357733" y="132829"/>
                </a:lnTo>
                <a:close/>
              </a:path>
            </a:pathLst>
          </a:custGeom>
          <a:solidFill>
            <a:srgbClr val="002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99596" y="6080404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90">
                <a:moveTo>
                  <a:pt x="503999" y="0"/>
                </a:moveTo>
                <a:lnTo>
                  <a:pt x="0" y="0"/>
                </a:lnTo>
                <a:lnTo>
                  <a:pt x="0" y="503999"/>
                </a:lnTo>
                <a:lnTo>
                  <a:pt x="503999" y="503999"/>
                </a:lnTo>
                <a:lnTo>
                  <a:pt x="503999" y="397916"/>
                </a:lnTo>
                <a:lnTo>
                  <a:pt x="215912" y="397916"/>
                </a:lnTo>
                <a:lnTo>
                  <a:pt x="176447" y="386230"/>
                </a:lnTo>
                <a:lnTo>
                  <a:pt x="140092" y="374311"/>
                </a:lnTo>
                <a:lnTo>
                  <a:pt x="117868" y="341566"/>
                </a:lnTo>
                <a:lnTo>
                  <a:pt x="98881" y="269417"/>
                </a:lnTo>
                <a:lnTo>
                  <a:pt x="65455" y="142214"/>
                </a:lnTo>
                <a:lnTo>
                  <a:pt x="146138" y="132829"/>
                </a:lnTo>
                <a:lnTo>
                  <a:pt x="503999" y="132829"/>
                </a:lnTo>
                <a:lnTo>
                  <a:pt x="503999" y="0"/>
                </a:lnTo>
                <a:close/>
              </a:path>
              <a:path w="504190" h="504190">
                <a:moveTo>
                  <a:pt x="251955" y="260832"/>
                </a:moveTo>
                <a:lnTo>
                  <a:pt x="215912" y="397916"/>
                </a:lnTo>
                <a:lnTo>
                  <a:pt x="371182" y="397916"/>
                </a:lnTo>
                <a:lnTo>
                  <a:pt x="311670" y="380288"/>
                </a:lnTo>
                <a:lnTo>
                  <a:pt x="297909" y="374737"/>
                </a:lnTo>
                <a:lnTo>
                  <a:pt x="271139" y="332559"/>
                </a:lnTo>
                <a:lnTo>
                  <a:pt x="259626" y="289808"/>
                </a:lnTo>
                <a:lnTo>
                  <a:pt x="251955" y="260832"/>
                </a:lnTo>
                <a:close/>
              </a:path>
              <a:path w="504190" h="504190">
                <a:moveTo>
                  <a:pt x="503999" y="132829"/>
                </a:moveTo>
                <a:lnTo>
                  <a:pt x="357733" y="132829"/>
                </a:lnTo>
                <a:lnTo>
                  <a:pt x="438556" y="141719"/>
                </a:lnTo>
                <a:lnTo>
                  <a:pt x="371182" y="397916"/>
                </a:lnTo>
                <a:lnTo>
                  <a:pt x="503999" y="397916"/>
                </a:lnTo>
                <a:lnTo>
                  <a:pt x="503999" y="132829"/>
                </a:lnTo>
                <a:close/>
              </a:path>
              <a:path w="504190" h="504190">
                <a:moveTo>
                  <a:pt x="218097" y="132829"/>
                </a:moveTo>
                <a:lnTo>
                  <a:pt x="146138" y="132829"/>
                </a:lnTo>
                <a:lnTo>
                  <a:pt x="182118" y="269532"/>
                </a:lnTo>
                <a:lnTo>
                  <a:pt x="218097" y="132829"/>
                </a:lnTo>
                <a:close/>
              </a:path>
              <a:path w="504190" h="504190">
                <a:moveTo>
                  <a:pt x="357733" y="132829"/>
                </a:moveTo>
                <a:lnTo>
                  <a:pt x="218097" y="132829"/>
                </a:lnTo>
                <a:lnTo>
                  <a:pt x="254939" y="132867"/>
                </a:lnTo>
                <a:lnTo>
                  <a:pt x="268467" y="134680"/>
                </a:lnTo>
                <a:lnTo>
                  <a:pt x="296810" y="175145"/>
                </a:lnTo>
                <a:lnTo>
                  <a:pt x="311874" y="231823"/>
                </a:lnTo>
                <a:lnTo>
                  <a:pt x="321792" y="269417"/>
                </a:lnTo>
                <a:lnTo>
                  <a:pt x="357733" y="132829"/>
                </a:lnTo>
                <a:close/>
              </a:path>
            </a:pathLst>
          </a:custGeom>
          <a:solidFill>
            <a:srgbClr val="002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540" y="684441"/>
            <a:ext cx="10226319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609" y="1312996"/>
            <a:ext cx="1057418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9300" y="6157555"/>
            <a:ext cx="302831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2D45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5470" y="6124003"/>
            <a:ext cx="2693162" cy="32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0768" y="6124003"/>
            <a:ext cx="2693162" cy="32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03685" cy="6584950"/>
          </a:xfrm>
          <a:custGeom>
            <a:avLst/>
            <a:gdLst/>
            <a:ahLst/>
            <a:cxnLst/>
            <a:rect l="l" t="t" r="r" b="b"/>
            <a:pathLst>
              <a:path w="11703685" h="6584950">
                <a:moveTo>
                  <a:pt x="11703596" y="0"/>
                </a:moveTo>
                <a:lnTo>
                  <a:pt x="0" y="0"/>
                </a:lnTo>
                <a:lnTo>
                  <a:pt x="0" y="6584403"/>
                </a:lnTo>
                <a:lnTo>
                  <a:pt x="11703596" y="6584403"/>
                </a:lnTo>
                <a:lnTo>
                  <a:pt x="11703596" y="0"/>
                </a:lnTo>
                <a:close/>
              </a:path>
            </a:pathLst>
          </a:custGeom>
          <a:solidFill>
            <a:srgbClr val="002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2151839"/>
            <a:ext cx="945896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150" dirty="0">
                <a:solidFill>
                  <a:srgbClr val="FFFFFF"/>
                </a:solidFill>
              </a:rPr>
              <a:t>How</a:t>
            </a:r>
            <a:r>
              <a:rPr sz="4800" spc="-409" dirty="0">
                <a:solidFill>
                  <a:srgbClr val="FFFFFF"/>
                </a:solidFill>
              </a:rPr>
              <a:t> </a:t>
            </a:r>
            <a:r>
              <a:rPr sz="4800" spc="145" dirty="0">
                <a:solidFill>
                  <a:srgbClr val="FFFFFF"/>
                </a:solidFill>
              </a:rPr>
              <a:t>Africa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105" dirty="0">
                <a:solidFill>
                  <a:srgbClr val="FFFFFF"/>
                </a:solidFill>
              </a:rPr>
              <a:t>thinks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105" dirty="0">
                <a:solidFill>
                  <a:srgbClr val="FFFFFF"/>
                </a:solidFill>
              </a:rPr>
              <a:t>&amp;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245" dirty="0">
                <a:solidFill>
                  <a:srgbClr val="FFFFFF"/>
                </a:solidFill>
              </a:rPr>
              <a:t>feels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170" dirty="0">
                <a:solidFill>
                  <a:srgbClr val="FFFFFF"/>
                </a:solidFill>
              </a:rPr>
              <a:t>about  </a:t>
            </a:r>
            <a:r>
              <a:rPr sz="4800" spc="55" dirty="0">
                <a:solidFill>
                  <a:srgbClr val="FFFFFF"/>
                </a:solidFill>
              </a:rPr>
              <a:t>vaccines,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85" dirty="0">
                <a:solidFill>
                  <a:srgbClr val="FFFFFF"/>
                </a:solidFill>
              </a:rPr>
              <a:t>science</a:t>
            </a:r>
            <a:r>
              <a:rPr sz="4800" spc="-400" dirty="0">
                <a:solidFill>
                  <a:srgbClr val="FFFFFF"/>
                </a:solidFill>
              </a:rPr>
              <a:t> </a:t>
            </a:r>
            <a:r>
              <a:rPr sz="4800" spc="215" dirty="0">
                <a:solidFill>
                  <a:srgbClr val="FFFFFF"/>
                </a:solidFill>
              </a:rPr>
              <a:t>and</a:t>
            </a:r>
            <a:r>
              <a:rPr sz="4800" spc="-405" dirty="0">
                <a:solidFill>
                  <a:srgbClr val="FFFFFF"/>
                </a:solidFill>
              </a:rPr>
              <a:t> </a:t>
            </a:r>
            <a:r>
              <a:rPr sz="4800" spc="145" dirty="0">
                <a:solidFill>
                  <a:srgbClr val="FFFFFF"/>
                </a:solidFill>
              </a:rPr>
              <a:t>health</a:t>
            </a:r>
            <a:endParaRPr sz="4800"/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600" b="0" spc="-15" dirty="0">
                <a:solidFill>
                  <a:srgbClr val="61C0CE"/>
                </a:solidFill>
                <a:latin typeface="Arial"/>
                <a:cs typeface="Arial"/>
              </a:rPr>
              <a:t>Wellcome </a:t>
            </a:r>
            <a:r>
              <a:rPr sz="2600" b="0" spc="5" dirty="0">
                <a:solidFill>
                  <a:srgbClr val="61C0CE"/>
                </a:solidFill>
                <a:latin typeface="Arial"/>
                <a:cs typeface="Arial"/>
              </a:rPr>
              <a:t>Global </a:t>
            </a:r>
            <a:r>
              <a:rPr sz="2600" b="0" spc="40" dirty="0">
                <a:solidFill>
                  <a:srgbClr val="61C0CE"/>
                </a:solidFill>
                <a:latin typeface="Arial"/>
                <a:cs typeface="Arial"/>
              </a:rPr>
              <a:t>Monitor</a:t>
            </a:r>
            <a:r>
              <a:rPr sz="2600" b="0" spc="5" dirty="0">
                <a:solidFill>
                  <a:srgbClr val="61C0CE"/>
                </a:solidFill>
                <a:latin typeface="Arial"/>
                <a:cs typeface="Arial"/>
              </a:rPr>
              <a:t> </a:t>
            </a:r>
            <a:r>
              <a:rPr sz="2600" b="0" spc="-5" dirty="0">
                <a:solidFill>
                  <a:srgbClr val="61C0CE"/>
                </a:solidFill>
                <a:latin typeface="Arial"/>
                <a:cs typeface="Arial"/>
              </a:rPr>
              <a:t>2018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5629503"/>
            <a:ext cx="24485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60" dirty="0">
                <a:solidFill>
                  <a:srgbClr val="61C0CE"/>
                </a:solidFill>
                <a:latin typeface="Arial"/>
                <a:cs typeface="Arial"/>
              </a:rPr>
              <a:t>@</a:t>
            </a:r>
            <a:r>
              <a:rPr sz="2600" spc="-200" dirty="0">
                <a:solidFill>
                  <a:srgbClr val="61C0CE"/>
                </a:solidFill>
                <a:latin typeface="Arial"/>
                <a:cs typeface="Arial"/>
              </a:rPr>
              <a:t>W</a:t>
            </a:r>
            <a:r>
              <a:rPr sz="2600" spc="10" dirty="0">
                <a:solidFill>
                  <a:srgbClr val="61C0CE"/>
                </a:solidFill>
                <a:latin typeface="Arial"/>
                <a:cs typeface="Arial"/>
              </a:rPr>
              <a:t>ellcome</a:t>
            </a:r>
            <a:r>
              <a:rPr sz="2600" spc="-340" dirty="0">
                <a:solidFill>
                  <a:srgbClr val="61C0CE"/>
                </a:solidFill>
                <a:latin typeface="Arial"/>
                <a:cs typeface="Arial"/>
              </a:rPr>
              <a:t>T</a:t>
            </a:r>
            <a:r>
              <a:rPr sz="2600" spc="20" dirty="0">
                <a:solidFill>
                  <a:srgbClr val="61C0CE"/>
                </a:solidFill>
                <a:latin typeface="Arial"/>
                <a:cs typeface="Arial"/>
              </a:rPr>
              <a:t>rust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6576" y="5629503"/>
            <a:ext cx="1591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5" dirty="0">
                <a:solidFill>
                  <a:srgbClr val="61C0CE"/>
                </a:solidFill>
                <a:latin typeface="Arial"/>
                <a:cs typeface="Arial"/>
              </a:rPr>
              <a:t>#wmonitor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16DE9-9BEF-46E6-9A68-74A251BBB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-14606"/>
            <a:ext cx="1554481" cy="15544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300" y="684441"/>
            <a:ext cx="2901315" cy="1976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are  </a:t>
            </a:r>
            <a:r>
              <a:rPr sz="1800" b="1" spc="130" dirty="0">
                <a:solidFill>
                  <a:srgbClr val="002D45"/>
                </a:solidFill>
                <a:latin typeface="Arial"/>
                <a:cs typeface="Arial"/>
              </a:rPr>
              <a:t>more </a:t>
            </a:r>
            <a:r>
              <a:rPr sz="1800" b="1" spc="55" dirty="0">
                <a:solidFill>
                  <a:srgbClr val="002D45"/>
                </a:solidFill>
                <a:latin typeface="Arial"/>
                <a:cs typeface="Arial"/>
              </a:rPr>
              <a:t>likely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1800" b="1" spc="135" dirty="0">
                <a:solidFill>
                  <a:srgbClr val="002D45"/>
                </a:solidFill>
                <a:latin typeface="Arial"/>
                <a:cs typeface="Arial"/>
              </a:rPr>
              <a:t>agree 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are 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important </a:t>
            </a:r>
            <a:r>
              <a:rPr sz="1800" b="1" spc="180" dirty="0">
                <a:solidFill>
                  <a:srgbClr val="002D45"/>
                </a:solidFill>
                <a:latin typeface="Arial"/>
                <a:cs typeface="Arial"/>
              </a:rPr>
              <a:t>for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children 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800" b="1" spc="-1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have</a:t>
            </a:r>
            <a:r>
              <a:rPr sz="1800" b="1" spc="-1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(96%)</a:t>
            </a:r>
            <a:r>
              <a:rPr sz="1800" b="1" spc="-1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compared 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002D45"/>
                </a:solidFill>
                <a:latin typeface="Arial"/>
                <a:cs typeface="Arial"/>
              </a:rPr>
              <a:t>rest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world, 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excluding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</a:t>
            </a:r>
            <a:r>
              <a:rPr sz="1800" b="1" spc="-2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(92%)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7299" y="684441"/>
            <a:ext cx="707072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85" dirty="0"/>
              <a:t>Share</a:t>
            </a:r>
            <a:r>
              <a:rPr spc="-114" dirty="0"/>
              <a:t> </a:t>
            </a:r>
            <a:r>
              <a:rPr spc="140" dirty="0"/>
              <a:t>of</a:t>
            </a:r>
            <a:r>
              <a:rPr spc="-110" dirty="0"/>
              <a:t> </a:t>
            </a:r>
            <a:r>
              <a:rPr spc="90" dirty="0"/>
              <a:t>people</a:t>
            </a:r>
            <a:r>
              <a:rPr spc="-110" dirty="0"/>
              <a:t> </a:t>
            </a:r>
            <a:r>
              <a:rPr spc="80" dirty="0"/>
              <a:t>who</a:t>
            </a:r>
            <a:r>
              <a:rPr spc="-110" dirty="0"/>
              <a:t> </a:t>
            </a:r>
            <a:r>
              <a:rPr spc="130" dirty="0"/>
              <a:t>agree</a:t>
            </a:r>
            <a:r>
              <a:rPr spc="-110" dirty="0"/>
              <a:t> </a:t>
            </a:r>
            <a:r>
              <a:rPr spc="105" dirty="0"/>
              <a:t>that</a:t>
            </a:r>
            <a:r>
              <a:rPr spc="-114" dirty="0"/>
              <a:t> </a:t>
            </a:r>
            <a:r>
              <a:rPr spc="75" dirty="0"/>
              <a:t>it</a:t>
            </a:r>
            <a:r>
              <a:rPr spc="-110" dirty="0"/>
              <a:t> </a:t>
            </a:r>
            <a:r>
              <a:rPr spc="-5" dirty="0"/>
              <a:t>is</a:t>
            </a:r>
            <a:r>
              <a:rPr spc="-110" dirty="0"/>
              <a:t> </a:t>
            </a:r>
            <a:r>
              <a:rPr spc="90" dirty="0"/>
              <a:t>important</a:t>
            </a:r>
            <a:r>
              <a:rPr spc="-110" dirty="0"/>
              <a:t> </a:t>
            </a:r>
            <a:r>
              <a:rPr spc="170" dirty="0"/>
              <a:t>for</a:t>
            </a:r>
            <a:r>
              <a:rPr spc="-110" dirty="0"/>
              <a:t> </a:t>
            </a:r>
            <a:r>
              <a:rPr spc="75" dirty="0"/>
              <a:t>children</a:t>
            </a:r>
            <a:r>
              <a:rPr spc="-114" dirty="0"/>
              <a:t> </a:t>
            </a:r>
            <a:r>
              <a:rPr spc="105" dirty="0"/>
              <a:t>to  </a:t>
            </a:r>
            <a:r>
              <a:rPr spc="90" dirty="0"/>
              <a:t>be </a:t>
            </a:r>
            <a:r>
              <a:rPr spc="65" dirty="0"/>
              <a:t>vaccinated</a:t>
            </a:r>
            <a:r>
              <a:rPr spc="-325" dirty="0"/>
              <a:t> </a:t>
            </a:r>
            <a:r>
              <a:rPr spc="100" dirty="0"/>
              <a:t>(%)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2099" y="53924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5599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65-70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75-80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80-85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85-90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95-100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9999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9999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9999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9999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0012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9999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0012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9999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09944" y="2772059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8420" y="0"/>
                </a:moveTo>
                <a:lnTo>
                  <a:pt x="4038" y="7137"/>
                </a:lnTo>
                <a:lnTo>
                  <a:pt x="0" y="9626"/>
                </a:lnTo>
                <a:lnTo>
                  <a:pt x="2476" y="14909"/>
                </a:lnTo>
                <a:lnTo>
                  <a:pt x="4660" y="9309"/>
                </a:lnTo>
                <a:lnTo>
                  <a:pt x="11175" y="2476"/>
                </a:lnTo>
                <a:lnTo>
                  <a:pt x="8420" y="0"/>
                </a:lnTo>
                <a:close/>
              </a:path>
            </a:pathLst>
          </a:custGeom>
          <a:solidFill>
            <a:srgbClr val="CF3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9218" y="2727899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67" y="0"/>
                </a:moveTo>
                <a:lnTo>
                  <a:pt x="0" y="4673"/>
                </a:lnTo>
                <a:lnTo>
                  <a:pt x="4648" y="5918"/>
                </a:lnTo>
                <a:lnTo>
                  <a:pt x="9931" y="1257"/>
                </a:lnTo>
                <a:lnTo>
                  <a:pt x="7467" y="0"/>
                </a:lnTo>
                <a:close/>
              </a:path>
            </a:pathLst>
          </a:custGeom>
          <a:solidFill>
            <a:srgbClr val="CF3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8821" y="4026976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6845" y="0"/>
                </a:moveTo>
                <a:lnTo>
                  <a:pt x="2184" y="622"/>
                </a:lnTo>
                <a:lnTo>
                  <a:pt x="0" y="4356"/>
                </a:lnTo>
                <a:lnTo>
                  <a:pt x="2501" y="10579"/>
                </a:lnTo>
                <a:lnTo>
                  <a:pt x="6845" y="12750"/>
                </a:lnTo>
                <a:lnTo>
                  <a:pt x="13042" y="11798"/>
                </a:lnTo>
                <a:lnTo>
                  <a:pt x="14312" y="7467"/>
                </a:lnTo>
                <a:lnTo>
                  <a:pt x="10274" y="622"/>
                </a:lnTo>
                <a:lnTo>
                  <a:pt x="6845" y="0"/>
                </a:lnTo>
                <a:close/>
              </a:path>
            </a:pathLst>
          </a:custGeom>
          <a:solidFill>
            <a:srgbClr val="E47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0440" y="308633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3111" y="0"/>
                </a:moveTo>
                <a:lnTo>
                  <a:pt x="0" y="927"/>
                </a:lnTo>
                <a:lnTo>
                  <a:pt x="4356" y="10248"/>
                </a:lnTo>
                <a:lnTo>
                  <a:pt x="9004" y="10566"/>
                </a:lnTo>
                <a:lnTo>
                  <a:pt x="5600" y="1866"/>
                </a:lnTo>
                <a:lnTo>
                  <a:pt x="3111" y="0"/>
                </a:lnTo>
                <a:close/>
              </a:path>
            </a:pathLst>
          </a:custGeom>
          <a:solidFill>
            <a:srgbClr val="E47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0508" y="3047164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609" y="0"/>
                </a:moveTo>
                <a:lnTo>
                  <a:pt x="0" y="6832"/>
                </a:lnTo>
                <a:lnTo>
                  <a:pt x="1536" y="10553"/>
                </a:lnTo>
                <a:lnTo>
                  <a:pt x="4965" y="6832"/>
                </a:lnTo>
                <a:lnTo>
                  <a:pt x="4330" y="1866"/>
                </a:lnTo>
                <a:lnTo>
                  <a:pt x="609" y="0"/>
                </a:lnTo>
                <a:close/>
              </a:path>
            </a:pathLst>
          </a:custGeom>
          <a:solidFill>
            <a:srgbClr val="E47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36846" y="2090349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0" y="0"/>
                </a:moveTo>
                <a:lnTo>
                  <a:pt x="3098" y="3721"/>
                </a:lnTo>
                <a:lnTo>
                  <a:pt x="12433" y="6515"/>
                </a:lnTo>
                <a:lnTo>
                  <a:pt x="16167" y="5588"/>
                </a:lnTo>
                <a:lnTo>
                  <a:pt x="14922" y="2171"/>
                </a:lnTo>
                <a:lnTo>
                  <a:pt x="4965" y="304"/>
                </a:lnTo>
                <a:lnTo>
                  <a:pt x="0" y="0"/>
                </a:lnTo>
                <a:close/>
              </a:path>
            </a:pathLst>
          </a:custGeom>
          <a:solidFill>
            <a:srgbClr val="F1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98318" y="4548894"/>
            <a:ext cx="93980" cy="75565"/>
          </a:xfrm>
          <a:custGeom>
            <a:avLst/>
            <a:gdLst/>
            <a:ahLst/>
            <a:cxnLst/>
            <a:rect l="l" t="t" r="r" b="b"/>
            <a:pathLst>
              <a:path w="93979" h="75564">
                <a:moveTo>
                  <a:pt x="22072" y="0"/>
                </a:moveTo>
                <a:lnTo>
                  <a:pt x="14300" y="6845"/>
                </a:lnTo>
                <a:lnTo>
                  <a:pt x="9321" y="25501"/>
                </a:lnTo>
                <a:lnTo>
                  <a:pt x="10883" y="32334"/>
                </a:lnTo>
                <a:lnTo>
                  <a:pt x="8699" y="37934"/>
                </a:lnTo>
                <a:lnTo>
                  <a:pt x="5892" y="39497"/>
                </a:lnTo>
                <a:lnTo>
                  <a:pt x="1244" y="48488"/>
                </a:lnTo>
                <a:lnTo>
                  <a:pt x="2184" y="50063"/>
                </a:lnTo>
                <a:lnTo>
                  <a:pt x="0" y="58140"/>
                </a:lnTo>
                <a:lnTo>
                  <a:pt x="1562" y="58140"/>
                </a:lnTo>
                <a:lnTo>
                  <a:pt x="2489" y="65913"/>
                </a:lnTo>
                <a:lnTo>
                  <a:pt x="4673" y="67462"/>
                </a:lnTo>
                <a:lnTo>
                  <a:pt x="1866" y="71818"/>
                </a:lnTo>
                <a:lnTo>
                  <a:pt x="11188" y="73063"/>
                </a:lnTo>
                <a:lnTo>
                  <a:pt x="13360" y="75526"/>
                </a:lnTo>
                <a:lnTo>
                  <a:pt x="18351" y="74930"/>
                </a:lnTo>
                <a:lnTo>
                  <a:pt x="20510" y="72123"/>
                </a:lnTo>
                <a:lnTo>
                  <a:pt x="27673" y="66840"/>
                </a:lnTo>
                <a:lnTo>
                  <a:pt x="31711" y="65913"/>
                </a:lnTo>
                <a:lnTo>
                  <a:pt x="39776" y="57200"/>
                </a:lnTo>
                <a:lnTo>
                  <a:pt x="46316" y="54394"/>
                </a:lnTo>
                <a:lnTo>
                  <a:pt x="50355" y="56578"/>
                </a:lnTo>
                <a:lnTo>
                  <a:pt x="48806" y="60007"/>
                </a:lnTo>
                <a:lnTo>
                  <a:pt x="43205" y="60934"/>
                </a:lnTo>
                <a:lnTo>
                  <a:pt x="43205" y="65595"/>
                </a:lnTo>
                <a:lnTo>
                  <a:pt x="53467" y="56883"/>
                </a:lnTo>
                <a:lnTo>
                  <a:pt x="52857" y="54394"/>
                </a:lnTo>
                <a:lnTo>
                  <a:pt x="60617" y="46647"/>
                </a:lnTo>
                <a:lnTo>
                  <a:pt x="63423" y="41351"/>
                </a:lnTo>
                <a:lnTo>
                  <a:pt x="72745" y="32956"/>
                </a:lnTo>
                <a:lnTo>
                  <a:pt x="77711" y="30784"/>
                </a:lnTo>
                <a:lnTo>
                  <a:pt x="84874" y="18669"/>
                </a:lnTo>
                <a:lnTo>
                  <a:pt x="87972" y="15557"/>
                </a:lnTo>
                <a:lnTo>
                  <a:pt x="89839" y="10896"/>
                </a:lnTo>
                <a:lnTo>
                  <a:pt x="93573" y="7150"/>
                </a:lnTo>
                <a:lnTo>
                  <a:pt x="93573" y="2806"/>
                </a:lnTo>
                <a:lnTo>
                  <a:pt x="90462" y="317"/>
                </a:lnTo>
                <a:lnTo>
                  <a:pt x="84556" y="4356"/>
                </a:lnTo>
                <a:lnTo>
                  <a:pt x="80518" y="3111"/>
                </a:lnTo>
                <a:lnTo>
                  <a:pt x="74599" y="7150"/>
                </a:lnTo>
                <a:lnTo>
                  <a:pt x="72123" y="5613"/>
                </a:lnTo>
                <a:lnTo>
                  <a:pt x="65913" y="6527"/>
                </a:lnTo>
                <a:lnTo>
                  <a:pt x="50050" y="11518"/>
                </a:lnTo>
                <a:lnTo>
                  <a:pt x="46012" y="11201"/>
                </a:lnTo>
                <a:lnTo>
                  <a:pt x="39166" y="7467"/>
                </a:lnTo>
                <a:lnTo>
                  <a:pt x="38874" y="5295"/>
                </a:lnTo>
                <a:lnTo>
                  <a:pt x="26416" y="317"/>
                </a:lnTo>
                <a:lnTo>
                  <a:pt x="22072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8006" y="1422807"/>
            <a:ext cx="7046055" cy="350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6190" y="3495397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7467" y="0"/>
                </a:moveTo>
                <a:lnTo>
                  <a:pt x="4978" y="939"/>
                </a:lnTo>
                <a:lnTo>
                  <a:pt x="0" y="6222"/>
                </a:lnTo>
                <a:lnTo>
                  <a:pt x="4660" y="6540"/>
                </a:lnTo>
                <a:lnTo>
                  <a:pt x="7467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077" y="349075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819" y="0"/>
                </a:moveTo>
                <a:lnTo>
                  <a:pt x="1219" y="622"/>
                </a:lnTo>
                <a:lnTo>
                  <a:pt x="0" y="4660"/>
                </a:lnTo>
                <a:lnTo>
                  <a:pt x="4635" y="7162"/>
                </a:lnTo>
                <a:lnTo>
                  <a:pt x="8051" y="4660"/>
                </a:lnTo>
                <a:lnTo>
                  <a:pt x="6819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8933" y="348421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660" y="0"/>
                </a:moveTo>
                <a:lnTo>
                  <a:pt x="0" y="622"/>
                </a:lnTo>
                <a:lnTo>
                  <a:pt x="317" y="3721"/>
                </a:lnTo>
                <a:lnTo>
                  <a:pt x="3733" y="6222"/>
                </a:lnTo>
                <a:lnTo>
                  <a:pt x="6235" y="5283"/>
                </a:lnTo>
                <a:lnTo>
                  <a:pt x="4660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8215" y="3481411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1231" y="0"/>
                </a:moveTo>
                <a:lnTo>
                  <a:pt x="0" y="4673"/>
                </a:lnTo>
                <a:lnTo>
                  <a:pt x="5600" y="5600"/>
                </a:lnTo>
                <a:lnTo>
                  <a:pt x="6540" y="3429"/>
                </a:lnTo>
                <a:lnTo>
                  <a:pt x="1231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02670" y="3473332"/>
            <a:ext cx="16510" cy="31115"/>
          </a:xfrm>
          <a:custGeom>
            <a:avLst/>
            <a:gdLst/>
            <a:ahLst/>
            <a:cxnLst/>
            <a:rect l="l" t="t" r="r" b="b"/>
            <a:pathLst>
              <a:path w="16510" h="31114">
                <a:moveTo>
                  <a:pt x="3733" y="0"/>
                </a:moveTo>
                <a:lnTo>
                  <a:pt x="1866" y="4978"/>
                </a:lnTo>
                <a:lnTo>
                  <a:pt x="3416" y="12141"/>
                </a:lnTo>
                <a:lnTo>
                  <a:pt x="9639" y="18961"/>
                </a:lnTo>
                <a:lnTo>
                  <a:pt x="1562" y="24561"/>
                </a:lnTo>
                <a:lnTo>
                  <a:pt x="0" y="27660"/>
                </a:lnTo>
                <a:lnTo>
                  <a:pt x="2489" y="30784"/>
                </a:lnTo>
                <a:lnTo>
                  <a:pt x="8089" y="31089"/>
                </a:lnTo>
                <a:lnTo>
                  <a:pt x="13373" y="29540"/>
                </a:lnTo>
                <a:lnTo>
                  <a:pt x="16484" y="24256"/>
                </a:lnTo>
                <a:lnTo>
                  <a:pt x="12750" y="20205"/>
                </a:lnTo>
                <a:lnTo>
                  <a:pt x="12445" y="15862"/>
                </a:lnTo>
                <a:lnTo>
                  <a:pt x="7467" y="9639"/>
                </a:lnTo>
                <a:lnTo>
                  <a:pt x="6845" y="4356"/>
                </a:lnTo>
                <a:lnTo>
                  <a:pt x="3733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2670" y="3473332"/>
            <a:ext cx="16510" cy="31115"/>
          </a:xfrm>
          <a:custGeom>
            <a:avLst/>
            <a:gdLst/>
            <a:ahLst/>
            <a:cxnLst/>
            <a:rect l="l" t="t" r="r" b="b"/>
            <a:pathLst>
              <a:path w="16510" h="31114">
                <a:moveTo>
                  <a:pt x="3733" y="0"/>
                </a:moveTo>
                <a:lnTo>
                  <a:pt x="6845" y="4356"/>
                </a:lnTo>
                <a:lnTo>
                  <a:pt x="7467" y="9639"/>
                </a:lnTo>
                <a:lnTo>
                  <a:pt x="12445" y="15862"/>
                </a:lnTo>
                <a:lnTo>
                  <a:pt x="12750" y="20205"/>
                </a:lnTo>
                <a:lnTo>
                  <a:pt x="16484" y="24256"/>
                </a:lnTo>
                <a:lnTo>
                  <a:pt x="13373" y="29540"/>
                </a:lnTo>
                <a:lnTo>
                  <a:pt x="8089" y="31089"/>
                </a:lnTo>
                <a:lnTo>
                  <a:pt x="2489" y="30784"/>
                </a:lnTo>
                <a:lnTo>
                  <a:pt x="0" y="27660"/>
                </a:lnTo>
                <a:lnTo>
                  <a:pt x="1562" y="24561"/>
                </a:lnTo>
                <a:lnTo>
                  <a:pt x="9639" y="18961"/>
                </a:lnTo>
                <a:lnTo>
                  <a:pt x="3416" y="12141"/>
                </a:lnTo>
                <a:lnTo>
                  <a:pt x="1866" y="4978"/>
                </a:lnTo>
                <a:lnTo>
                  <a:pt x="3733" y="0"/>
                </a:lnTo>
                <a:close/>
              </a:path>
            </a:pathLst>
          </a:custGeom>
          <a:ln w="3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2670" y="3473332"/>
            <a:ext cx="16510" cy="31115"/>
          </a:xfrm>
          <a:custGeom>
            <a:avLst/>
            <a:gdLst/>
            <a:ahLst/>
            <a:cxnLst/>
            <a:rect l="l" t="t" r="r" b="b"/>
            <a:pathLst>
              <a:path w="16510" h="31114">
                <a:moveTo>
                  <a:pt x="3733" y="0"/>
                </a:moveTo>
                <a:lnTo>
                  <a:pt x="6845" y="4356"/>
                </a:lnTo>
                <a:lnTo>
                  <a:pt x="7467" y="9639"/>
                </a:lnTo>
                <a:lnTo>
                  <a:pt x="12445" y="15862"/>
                </a:lnTo>
                <a:lnTo>
                  <a:pt x="12750" y="20205"/>
                </a:lnTo>
                <a:lnTo>
                  <a:pt x="16484" y="24256"/>
                </a:lnTo>
                <a:lnTo>
                  <a:pt x="13373" y="29540"/>
                </a:lnTo>
                <a:lnTo>
                  <a:pt x="8089" y="31089"/>
                </a:lnTo>
                <a:lnTo>
                  <a:pt x="2489" y="30784"/>
                </a:lnTo>
                <a:lnTo>
                  <a:pt x="0" y="27660"/>
                </a:lnTo>
                <a:lnTo>
                  <a:pt x="1562" y="24561"/>
                </a:lnTo>
                <a:lnTo>
                  <a:pt x="9639" y="18961"/>
                </a:lnTo>
                <a:lnTo>
                  <a:pt x="3416" y="12141"/>
                </a:lnTo>
                <a:lnTo>
                  <a:pt x="1866" y="4978"/>
                </a:lnTo>
                <a:lnTo>
                  <a:pt x="3733" y="0"/>
                </a:lnTo>
                <a:close/>
              </a:path>
            </a:pathLst>
          </a:custGeom>
          <a:ln w="3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4056" y="2481404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1176" y="0"/>
                </a:moveTo>
                <a:lnTo>
                  <a:pt x="0" y="292"/>
                </a:lnTo>
                <a:lnTo>
                  <a:pt x="3403" y="3721"/>
                </a:lnTo>
                <a:lnTo>
                  <a:pt x="10248" y="2794"/>
                </a:lnTo>
                <a:lnTo>
                  <a:pt x="11176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5614" y="2463069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2171" y="0"/>
                </a:moveTo>
                <a:lnTo>
                  <a:pt x="0" y="3733"/>
                </a:lnTo>
                <a:lnTo>
                  <a:pt x="4343" y="4343"/>
                </a:lnTo>
                <a:lnTo>
                  <a:pt x="9004" y="3098"/>
                </a:lnTo>
                <a:lnTo>
                  <a:pt x="2171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40782" y="245654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952" y="0"/>
                </a:moveTo>
                <a:lnTo>
                  <a:pt x="0" y="3403"/>
                </a:lnTo>
                <a:lnTo>
                  <a:pt x="5905" y="3721"/>
                </a:lnTo>
                <a:lnTo>
                  <a:pt x="6223" y="1536"/>
                </a:lnTo>
                <a:lnTo>
                  <a:pt x="952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65346" y="308165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3098" y="0"/>
                </a:moveTo>
                <a:lnTo>
                  <a:pt x="0" y="3124"/>
                </a:lnTo>
                <a:lnTo>
                  <a:pt x="4356" y="5308"/>
                </a:lnTo>
                <a:lnTo>
                  <a:pt x="3098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3062" y="3074189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952" y="0"/>
                </a:moveTo>
                <a:lnTo>
                  <a:pt x="0" y="7467"/>
                </a:lnTo>
                <a:lnTo>
                  <a:pt x="1879" y="10274"/>
                </a:lnTo>
                <a:lnTo>
                  <a:pt x="6223" y="10579"/>
                </a:lnTo>
                <a:lnTo>
                  <a:pt x="5905" y="5613"/>
                </a:lnTo>
                <a:lnTo>
                  <a:pt x="952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2653" y="305089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159" y="0"/>
                </a:moveTo>
                <a:lnTo>
                  <a:pt x="0" y="4965"/>
                </a:lnTo>
                <a:lnTo>
                  <a:pt x="3086" y="5905"/>
                </a:lnTo>
                <a:lnTo>
                  <a:pt x="6223" y="927"/>
                </a:lnTo>
                <a:lnTo>
                  <a:pt x="2159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49183" y="3024772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5283" y="0"/>
                </a:moveTo>
                <a:lnTo>
                  <a:pt x="0" y="2489"/>
                </a:lnTo>
                <a:lnTo>
                  <a:pt x="317" y="7467"/>
                </a:lnTo>
                <a:lnTo>
                  <a:pt x="2794" y="7137"/>
                </a:lnTo>
                <a:lnTo>
                  <a:pt x="7772" y="2489"/>
                </a:lnTo>
                <a:lnTo>
                  <a:pt x="5283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898775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55"/>
              </a:spcBef>
            </a:pPr>
            <a:r>
              <a:rPr spc="35" dirty="0"/>
              <a:t>In</a:t>
            </a:r>
            <a:r>
              <a:rPr spc="-125" dirty="0"/>
              <a:t> </a:t>
            </a:r>
            <a:r>
              <a:rPr spc="45" dirty="0"/>
              <a:t>Africa,</a:t>
            </a:r>
            <a:r>
              <a:rPr spc="-125" dirty="0"/>
              <a:t> </a:t>
            </a:r>
            <a:r>
              <a:rPr spc="140" dirty="0"/>
              <a:t>95%</a:t>
            </a:r>
            <a:r>
              <a:rPr spc="-120" dirty="0"/>
              <a:t> </a:t>
            </a:r>
            <a:r>
              <a:rPr spc="140" dirty="0"/>
              <a:t>of</a:t>
            </a:r>
            <a:r>
              <a:rPr spc="-125" dirty="0"/>
              <a:t> </a:t>
            </a:r>
            <a:r>
              <a:rPr spc="105" dirty="0"/>
              <a:t>parents  </a:t>
            </a:r>
            <a:r>
              <a:rPr spc="30" dirty="0"/>
              <a:t>say</a:t>
            </a:r>
            <a:r>
              <a:rPr spc="-160" dirty="0"/>
              <a:t> </a:t>
            </a:r>
            <a:r>
              <a:rPr spc="80" dirty="0"/>
              <a:t>they</a:t>
            </a:r>
            <a:r>
              <a:rPr spc="-155" dirty="0"/>
              <a:t> </a:t>
            </a:r>
            <a:r>
              <a:rPr spc="85" dirty="0"/>
              <a:t>have</a:t>
            </a:r>
            <a:r>
              <a:rPr spc="-155" dirty="0"/>
              <a:t> </a:t>
            </a:r>
            <a:r>
              <a:rPr spc="60" dirty="0"/>
              <a:t>vaccinated  </a:t>
            </a:r>
            <a:r>
              <a:rPr spc="105" dirty="0"/>
              <a:t>their</a:t>
            </a:r>
            <a:r>
              <a:rPr spc="-120" dirty="0"/>
              <a:t> </a:t>
            </a:r>
            <a:r>
              <a:rPr spc="65" dirty="0"/>
              <a:t>children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2000" y="1800008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Egypt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Rwanda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2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Morocco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Malawi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6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Gabon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2000" y="3900601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Ivory </a:t>
                      </a: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Coast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88%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Mauritius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88%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Republic </a:t>
                      </a:r>
                      <a:r>
                        <a:rPr sz="1200" spc="2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4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Congo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Benin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73%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0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Niger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05361" y="4436178"/>
            <a:ext cx="447040" cy="887094"/>
          </a:xfrm>
          <a:custGeom>
            <a:avLst/>
            <a:gdLst/>
            <a:ahLst/>
            <a:cxnLst/>
            <a:rect l="l" t="t" r="r" b="b"/>
            <a:pathLst>
              <a:path w="447040" h="887095">
                <a:moveTo>
                  <a:pt x="391452" y="0"/>
                </a:moveTo>
                <a:lnTo>
                  <a:pt x="382676" y="3797"/>
                </a:lnTo>
                <a:lnTo>
                  <a:pt x="369582" y="16014"/>
                </a:lnTo>
                <a:lnTo>
                  <a:pt x="361848" y="35991"/>
                </a:lnTo>
                <a:lnTo>
                  <a:pt x="366483" y="47510"/>
                </a:lnTo>
                <a:lnTo>
                  <a:pt x="359079" y="65252"/>
                </a:lnTo>
                <a:lnTo>
                  <a:pt x="358228" y="76949"/>
                </a:lnTo>
                <a:lnTo>
                  <a:pt x="352551" y="86944"/>
                </a:lnTo>
                <a:lnTo>
                  <a:pt x="333781" y="94335"/>
                </a:lnTo>
                <a:lnTo>
                  <a:pt x="327748" y="103289"/>
                </a:lnTo>
                <a:lnTo>
                  <a:pt x="318808" y="108978"/>
                </a:lnTo>
                <a:lnTo>
                  <a:pt x="317093" y="98983"/>
                </a:lnTo>
                <a:lnTo>
                  <a:pt x="310883" y="93827"/>
                </a:lnTo>
                <a:lnTo>
                  <a:pt x="303314" y="99504"/>
                </a:lnTo>
                <a:lnTo>
                  <a:pt x="301078" y="111379"/>
                </a:lnTo>
                <a:lnTo>
                  <a:pt x="303999" y="125844"/>
                </a:lnTo>
                <a:lnTo>
                  <a:pt x="309511" y="135483"/>
                </a:lnTo>
                <a:lnTo>
                  <a:pt x="296087" y="139788"/>
                </a:lnTo>
                <a:lnTo>
                  <a:pt x="289547" y="149948"/>
                </a:lnTo>
                <a:lnTo>
                  <a:pt x="291096" y="165100"/>
                </a:lnTo>
                <a:lnTo>
                  <a:pt x="273862" y="196583"/>
                </a:lnTo>
                <a:lnTo>
                  <a:pt x="270776" y="189026"/>
                </a:lnTo>
                <a:lnTo>
                  <a:pt x="275932" y="181267"/>
                </a:lnTo>
                <a:lnTo>
                  <a:pt x="273189" y="169748"/>
                </a:lnTo>
                <a:lnTo>
                  <a:pt x="263372" y="186270"/>
                </a:lnTo>
                <a:lnTo>
                  <a:pt x="248907" y="205536"/>
                </a:lnTo>
                <a:lnTo>
                  <a:pt x="238594" y="206057"/>
                </a:lnTo>
                <a:lnTo>
                  <a:pt x="205701" y="232740"/>
                </a:lnTo>
                <a:lnTo>
                  <a:pt x="207771" y="246176"/>
                </a:lnTo>
                <a:lnTo>
                  <a:pt x="202272" y="253060"/>
                </a:lnTo>
                <a:lnTo>
                  <a:pt x="194525" y="237566"/>
                </a:lnTo>
                <a:lnTo>
                  <a:pt x="186956" y="243420"/>
                </a:lnTo>
                <a:lnTo>
                  <a:pt x="168528" y="242735"/>
                </a:lnTo>
                <a:lnTo>
                  <a:pt x="164566" y="253225"/>
                </a:lnTo>
                <a:lnTo>
                  <a:pt x="149580" y="255282"/>
                </a:lnTo>
                <a:lnTo>
                  <a:pt x="143382" y="252018"/>
                </a:lnTo>
                <a:lnTo>
                  <a:pt x="118605" y="271830"/>
                </a:lnTo>
                <a:lnTo>
                  <a:pt x="95707" y="269240"/>
                </a:lnTo>
                <a:lnTo>
                  <a:pt x="91909" y="281457"/>
                </a:lnTo>
                <a:lnTo>
                  <a:pt x="92430" y="302971"/>
                </a:lnTo>
                <a:lnTo>
                  <a:pt x="61455" y="352717"/>
                </a:lnTo>
                <a:lnTo>
                  <a:pt x="60083" y="362191"/>
                </a:lnTo>
                <a:lnTo>
                  <a:pt x="65404" y="373214"/>
                </a:lnTo>
                <a:lnTo>
                  <a:pt x="62826" y="384390"/>
                </a:lnTo>
                <a:lnTo>
                  <a:pt x="63525" y="416420"/>
                </a:lnTo>
                <a:lnTo>
                  <a:pt x="70573" y="428650"/>
                </a:lnTo>
                <a:lnTo>
                  <a:pt x="73837" y="441210"/>
                </a:lnTo>
                <a:lnTo>
                  <a:pt x="71094" y="457733"/>
                </a:lnTo>
                <a:lnTo>
                  <a:pt x="82803" y="481660"/>
                </a:lnTo>
                <a:lnTo>
                  <a:pt x="76250" y="505079"/>
                </a:lnTo>
                <a:lnTo>
                  <a:pt x="81775" y="514197"/>
                </a:lnTo>
                <a:lnTo>
                  <a:pt x="66967" y="544499"/>
                </a:lnTo>
                <a:lnTo>
                  <a:pt x="59042" y="552589"/>
                </a:lnTo>
                <a:lnTo>
                  <a:pt x="53022" y="567563"/>
                </a:lnTo>
                <a:lnTo>
                  <a:pt x="44754" y="577888"/>
                </a:lnTo>
                <a:lnTo>
                  <a:pt x="38226" y="600265"/>
                </a:lnTo>
                <a:lnTo>
                  <a:pt x="25133" y="603719"/>
                </a:lnTo>
                <a:lnTo>
                  <a:pt x="18072" y="612165"/>
                </a:lnTo>
                <a:lnTo>
                  <a:pt x="16865" y="629704"/>
                </a:lnTo>
                <a:lnTo>
                  <a:pt x="8610" y="636079"/>
                </a:lnTo>
                <a:lnTo>
                  <a:pt x="2412" y="653630"/>
                </a:lnTo>
                <a:lnTo>
                  <a:pt x="0" y="668096"/>
                </a:lnTo>
                <a:lnTo>
                  <a:pt x="4991" y="705802"/>
                </a:lnTo>
                <a:lnTo>
                  <a:pt x="16700" y="721969"/>
                </a:lnTo>
                <a:lnTo>
                  <a:pt x="18072" y="739368"/>
                </a:lnTo>
                <a:lnTo>
                  <a:pt x="24777" y="746760"/>
                </a:lnTo>
                <a:lnTo>
                  <a:pt x="17373" y="758990"/>
                </a:lnTo>
                <a:lnTo>
                  <a:pt x="15481" y="794969"/>
                </a:lnTo>
                <a:lnTo>
                  <a:pt x="17208" y="809434"/>
                </a:lnTo>
                <a:lnTo>
                  <a:pt x="24104" y="815962"/>
                </a:lnTo>
                <a:lnTo>
                  <a:pt x="32181" y="848334"/>
                </a:lnTo>
                <a:lnTo>
                  <a:pt x="40792" y="852805"/>
                </a:lnTo>
                <a:lnTo>
                  <a:pt x="50088" y="865378"/>
                </a:lnTo>
                <a:lnTo>
                  <a:pt x="75742" y="871054"/>
                </a:lnTo>
                <a:lnTo>
                  <a:pt x="91401" y="886891"/>
                </a:lnTo>
                <a:lnTo>
                  <a:pt x="111544" y="886193"/>
                </a:lnTo>
                <a:lnTo>
                  <a:pt x="128409" y="875182"/>
                </a:lnTo>
                <a:lnTo>
                  <a:pt x="155790" y="861402"/>
                </a:lnTo>
                <a:lnTo>
                  <a:pt x="197611" y="852805"/>
                </a:lnTo>
                <a:lnTo>
                  <a:pt x="220687" y="814590"/>
                </a:lnTo>
                <a:lnTo>
                  <a:pt x="223088" y="804087"/>
                </a:lnTo>
                <a:lnTo>
                  <a:pt x="238594" y="773099"/>
                </a:lnTo>
                <a:lnTo>
                  <a:pt x="242900" y="755891"/>
                </a:lnTo>
                <a:lnTo>
                  <a:pt x="258724" y="710450"/>
                </a:lnTo>
                <a:lnTo>
                  <a:pt x="264591" y="682904"/>
                </a:lnTo>
                <a:lnTo>
                  <a:pt x="285064" y="637984"/>
                </a:lnTo>
                <a:lnTo>
                  <a:pt x="303314" y="586498"/>
                </a:lnTo>
                <a:lnTo>
                  <a:pt x="311403" y="557745"/>
                </a:lnTo>
                <a:lnTo>
                  <a:pt x="329653" y="513499"/>
                </a:lnTo>
                <a:lnTo>
                  <a:pt x="332574" y="499224"/>
                </a:lnTo>
                <a:lnTo>
                  <a:pt x="347903" y="458419"/>
                </a:lnTo>
                <a:lnTo>
                  <a:pt x="367182" y="416242"/>
                </a:lnTo>
                <a:lnTo>
                  <a:pt x="378879" y="366318"/>
                </a:lnTo>
                <a:lnTo>
                  <a:pt x="376478" y="341376"/>
                </a:lnTo>
                <a:lnTo>
                  <a:pt x="389381" y="315201"/>
                </a:lnTo>
                <a:lnTo>
                  <a:pt x="398335" y="313309"/>
                </a:lnTo>
                <a:lnTo>
                  <a:pt x="395757" y="303491"/>
                </a:lnTo>
                <a:lnTo>
                  <a:pt x="403682" y="293331"/>
                </a:lnTo>
                <a:lnTo>
                  <a:pt x="405041" y="270967"/>
                </a:lnTo>
                <a:lnTo>
                  <a:pt x="397128" y="264591"/>
                </a:lnTo>
                <a:lnTo>
                  <a:pt x="399897" y="250812"/>
                </a:lnTo>
                <a:lnTo>
                  <a:pt x="395935" y="227063"/>
                </a:lnTo>
                <a:lnTo>
                  <a:pt x="402831" y="220014"/>
                </a:lnTo>
                <a:lnTo>
                  <a:pt x="411416" y="218973"/>
                </a:lnTo>
                <a:lnTo>
                  <a:pt x="417626" y="247726"/>
                </a:lnTo>
                <a:lnTo>
                  <a:pt x="428802" y="254254"/>
                </a:lnTo>
                <a:lnTo>
                  <a:pt x="441020" y="230682"/>
                </a:lnTo>
                <a:lnTo>
                  <a:pt x="446544" y="212090"/>
                </a:lnTo>
                <a:lnTo>
                  <a:pt x="445503" y="204165"/>
                </a:lnTo>
                <a:lnTo>
                  <a:pt x="435521" y="183337"/>
                </a:lnTo>
                <a:lnTo>
                  <a:pt x="431901" y="155625"/>
                </a:lnTo>
                <a:lnTo>
                  <a:pt x="431558" y="111379"/>
                </a:lnTo>
                <a:lnTo>
                  <a:pt x="423303" y="81610"/>
                </a:lnTo>
                <a:lnTo>
                  <a:pt x="422617" y="62153"/>
                </a:lnTo>
                <a:lnTo>
                  <a:pt x="418655" y="51993"/>
                </a:lnTo>
                <a:lnTo>
                  <a:pt x="402132" y="34620"/>
                </a:lnTo>
                <a:lnTo>
                  <a:pt x="401434" y="18935"/>
                </a:lnTo>
                <a:lnTo>
                  <a:pt x="390753" y="13766"/>
                </a:lnTo>
                <a:lnTo>
                  <a:pt x="385254" y="6032"/>
                </a:lnTo>
                <a:lnTo>
                  <a:pt x="391452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6918" y="4436016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9131" y="0"/>
                </a:moveTo>
                <a:lnTo>
                  <a:pt x="11023" y="17551"/>
                </a:lnTo>
                <a:lnTo>
                  <a:pt x="0" y="9804"/>
                </a:lnTo>
                <a:lnTo>
                  <a:pt x="9131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6918" y="4436016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9131" y="0"/>
                </a:moveTo>
                <a:lnTo>
                  <a:pt x="11023" y="17551"/>
                </a:lnTo>
                <a:lnTo>
                  <a:pt x="0" y="9804"/>
                </a:lnTo>
                <a:lnTo>
                  <a:pt x="9131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6321" y="4389529"/>
            <a:ext cx="13970" cy="36830"/>
          </a:xfrm>
          <a:custGeom>
            <a:avLst/>
            <a:gdLst/>
            <a:ahLst/>
            <a:cxnLst/>
            <a:rect l="l" t="t" r="r" b="b"/>
            <a:pathLst>
              <a:path w="13970" h="36829">
                <a:moveTo>
                  <a:pt x="1892" y="0"/>
                </a:moveTo>
                <a:lnTo>
                  <a:pt x="0" y="28740"/>
                </a:lnTo>
                <a:lnTo>
                  <a:pt x="11366" y="36322"/>
                </a:lnTo>
                <a:lnTo>
                  <a:pt x="13614" y="32537"/>
                </a:lnTo>
                <a:lnTo>
                  <a:pt x="7238" y="14808"/>
                </a:lnTo>
                <a:lnTo>
                  <a:pt x="8966" y="2578"/>
                </a:lnTo>
                <a:lnTo>
                  <a:pt x="1892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8966" y="1185336"/>
            <a:ext cx="3964636" cy="4747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4629" y="2635208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2400" y="0"/>
                </a:moveTo>
                <a:lnTo>
                  <a:pt x="0" y="18237"/>
                </a:lnTo>
                <a:lnTo>
                  <a:pt x="5334" y="24968"/>
                </a:lnTo>
                <a:lnTo>
                  <a:pt x="15646" y="26174"/>
                </a:lnTo>
                <a:lnTo>
                  <a:pt x="15151" y="13423"/>
                </a:lnTo>
                <a:lnTo>
                  <a:pt x="2400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0277" y="2511960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3081" y="0"/>
                </a:moveTo>
                <a:lnTo>
                  <a:pt x="0" y="5676"/>
                </a:lnTo>
                <a:lnTo>
                  <a:pt x="508" y="18084"/>
                </a:lnTo>
                <a:lnTo>
                  <a:pt x="7048" y="17399"/>
                </a:lnTo>
                <a:lnTo>
                  <a:pt x="19799" y="5511"/>
                </a:lnTo>
                <a:lnTo>
                  <a:pt x="13081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7299" y="684441"/>
            <a:ext cx="595884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parents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02D45"/>
                </a:solidFill>
                <a:latin typeface="Arial"/>
                <a:cs typeface="Arial"/>
              </a:rPr>
              <a:t>say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their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2D45"/>
                </a:solidFill>
                <a:latin typeface="Arial"/>
                <a:cs typeface="Arial"/>
              </a:rPr>
              <a:t>children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have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been 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vaccinated</a:t>
            </a:r>
            <a:r>
              <a:rPr sz="1800" b="1" spc="-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5600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65-70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75-80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80-85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85-90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95-100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0003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0003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003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003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003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0003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0003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0003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499099" y="3533982"/>
            <a:ext cx="1603375" cy="21126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b="1" spc="-15" dirty="0">
                <a:solidFill>
                  <a:srgbClr val="002D45"/>
                </a:solidFill>
                <a:latin typeface="Arial"/>
                <a:cs typeface="Arial"/>
              </a:rPr>
              <a:t>Why </a:t>
            </a:r>
            <a:r>
              <a:rPr sz="700" b="1" spc="5" dirty="0">
                <a:solidFill>
                  <a:srgbClr val="002D45"/>
                </a:solidFill>
                <a:latin typeface="Arial"/>
                <a:cs typeface="Arial"/>
              </a:rPr>
              <a:t>were 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these </a:t>
            </a:r>
            <a:r>
              <a:rPr sz="700" b="1" spc="-5" dirty="0">
                <a:solidFill>
                  <a:srgbClr val="002D45"/>
                </a:solidFill>
                <a:latin typeface="Arial"/>
                <a:cs typeface="Arial"/>
              </a:rPr>
              <a:t>countries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2D45"/>
                </a:solidFill>
                <a:latin typeface="Arial"/>
                <a:cs typeface="Arial"/>
              </a:rPr>
              <a:t>chosen?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285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covers </a:t>
            </a:r>
            <a:r>
              <a:rPr sz="700" spc="25" dirty="0">
                <a:solidFill>
                  <a:srgbClr val="002D45"/>
                </a:solidFill>
                <a:latin typeface="Arial"/>
                <a:cs typeface="Arial"/>
              </a:rPr>
              <a:t>99%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world’s adult population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aims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obtain maximum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coverage.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Small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island nations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omitted,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high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costs of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implementation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little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academic/policy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interest.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does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avoid countries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war and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has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fielded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countries including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Libya,</a:t>
            </a:r>
            <a:r>
              <a:rPr sz="700" spc="-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Iraq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002D45"/>
                </a:solidFill>
                <a:latin typeface="Arial"/>
                <a:cs typeface="Arial"/>
              </a:rPr>
              <a:t>Yemen,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when they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confident  that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they can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collect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reliable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data that  does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put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interviewers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risk.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But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some nations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like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North  </a:t>
            </a:r>
            <a:r>
              <a:rPr sz="700" spc="-10" dirty="0">
                <a:solidFill>
                  <a:srgbClr val="002D45"/>
                </a:solidFill>
                <a:latin typeface="Arial"/>
                <a:cs typeface="Arial"/>
              </a:rPr>
              <a:t>Korea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give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governmental  permission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conduct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survey</a:t>
            </a:r>
            <a:r>
              <a:rPr sz="700" spc="-5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research.</a:t>
            </a:r>
            <a:endParaRPr sz="700">
              <a:latin typeface="Arial"/>
              <a:cs typeface="Arial"/>
            </a:endParaRPr>
          </a:p>
          <a:p>
            <a:pPr marL="12700" marR="50800">
              <a:lnSpc>
                <a:spcPct val="107100"/>
              </a:lnSpc>
              <a:spcBef>
                <a:spcPts val="57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 Monitor,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300" y="684441"/>
            <a:ext cx="2719705" cy="1976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Parents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are 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significantly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more  </a:t>
            </a:r>
            <a:r>
              <a:rPr sz="1800" b="1" spc="55" dirty="0">
                <a:solidFill>
                  <a:srgbClr val="002D45"/>
                </a:solidFill>
                <a:latin typeface="Arial"/>
                <a:cs typeface="Arial"/>
              </a:rPr>
              <a:t>likely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002D45"/>
                </a:solidFill>
                <a:latin typeface="Arial"/>
                <a:cs typeface="Arial"/>
              </a:rPr>
              <a:t>(95%)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02D45"/>
                </a:solidFill>
                <a:latin typeface="Arial"/>
                <a:cs typeface="Arial"/>
              </a:rPr>
              <a:t>say</a:t>
            </a:r>
            <a:r>
              <a:rPr sz="1800" b="1" spc="-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they 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have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vaccinated </a:t>
            </a: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their  </a:t>
            </a:r>
            <a:r>
              <a:rPr sz="1800" b="1" spc="70" dirty="0">
                <a:solidFill>
                  <a:srgbClr val="002D45"/>
                </a:solidFill>
                <a:latin typeface="Arial"/>
                <a:cs typeface="Arial"/>
              </a:rPr>
              <a:t>children, </a:t>
            </a: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compared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1800" b="1" spc="155" dirty="0">
                <a:solidFill>
                  <a:srgbClr val="002D45"/>
                </a:solidFill>
                <a:latin typeface="Arial"/>
                <a:cs typeface="Arial"/>
              </a:rPr>
              <a:t>rest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world, 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excluding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</a:t>
            </a:r>
            <a:r>
              <a:rPr sz="1800" b="1" spc="-254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(92%)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218180" marR="5080">
              <a:lnSpc>
                <a:spcPct val="101899"/>
              </a:lnSpc>
              <a:spcBef>
                <a:spcPts val="55"/>
              </a:spcBef>
            </a:pPr>
            <a:r>
              <a:rPr spc="85" dirty="0"/>
              <a:t>Share</a:t>
            </a:r>
            <a:r>
              <a:rPr spc="-120" dirty="0"/>
              <a:t> </a:t>
            </a:r>
            <a:r>
              <a:rPr spc="140" dirty="0"/>
              <a:t>of</a:t>
            </a:r>
            <a:r>
              <a:rPr spc="-120" dirty="0"/>
              <a:t> </a:t>
            </a:r>
            <a:r>
              <a:rPr spc="114" dirty="0"/>
              <a:t>parents</a:t>
            </a:r>
            <a:r>
              <a:rPr spc="-120" dirty="0"/>
              <a:t> </a:t>
            </a:r>
            <a:r>
              <a:rPr spc="80" dirty="0"/>
              <a:t>who</a:t>
            </a:r>
            <a:r>
              <a:rPr spc="-114" dirty="0"/>
              <a:t> </a:t>
            </a:r>
            <a:r>
              <a:rPr spc="30" dirty="0"/>
              <a:t>say</a:t>
            </a:r>
            <a:r>
              <a:rPr spc="-120" dirty="0"/>
              <a:t> </a:t>
            </a:r>
            <a:r>
              <a:rPr spc="105" dirty="0"/>
              <a:t>their</a:t>
            </a:r>
            <a:r>
              <a:rPr spc="-120" dirty="0"/>
              <a:t> </a:t>
            </a:r>
            <a:r>
              <a:rPr spc="75" dirty="0"/>
              <a:t>children</a:t>
            </a:r>
            <a:r>
              <a:rPr spc="-114" dirty="0"/>
              <a:t> </a:t>
            </a:r>
            <a:r>
              <a:rPr spc="85" dirty="0"/>
              <a:t>have</a:t>
            </a:r>
            <a:r>
              <a:rPr spc="-120" dirty="0"/>
              <a:t> </a:t>
            </a:r>
            <a:r>
              <a:rPr spc="80" dirty="0"/>
              <a:t>been  </a:t>
            </a:r>
            <a:r>
              <a:rPr spc="65" dirty="0"/>
              <a:t>vaccinated</a:t>
            </a:r>
            <a:r>
              <a:rPr spc="-120" dirty="0"/>
              <a:t> </a:t>
            </a:r>
            <a:r>
              <a:rPr spc="100" dirty="0"/>
              <a:t>(%)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2099" y="53924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5599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65-70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75-80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80-85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85-90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95-100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9999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9999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9999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9999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0012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9999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0012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9999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67600" y="4019601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5">
                <a:moveTo>
                  <a:pt x="5105" y="0"/>
                </a:moveTo>
                <a:lnTo>
                  <a:pt x="634" y="6070"/>
                </a:lnTo>
                <a:lnTo>
                  <a:pt x="0" y="10515"/>
                </a:lnTo>
                <a:lnTo>
                  <a:pt x="3174" y="12763"/>
                </a:lnTo>
                <a:lnTo>
                  <a:pt x="7327" y="11798"/>
                </a:lnTo>
                <a:lnTo>
                  <a:pt x="10515" y="5105"/>
                </a:lnTo>
                <a:lnTo>
                  <a:pt x="8928" y="1587"/>
                </a:lnTo>
                <a:lnTo>
                  <a:pt x="5105" y="0"/>
                </a:lnTo>
                <a:close/>
              </a:path>
            </a:pathLst>
          </a:custGeom>
          <a:solidFill>
            <a:srgbClr val="F1B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7219" y="4041920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7023" y="0"/>
                </a:moveTo>
                <a:lnTo>
                  <a:pt x="2235" y="952"/>
                </a:lnTo>
                <a:lnTo>
                  <a:pt x="0" y="4775"/>
                </a:lnTo>
                <a:lnTo>
                  <a:pt x="2565" y="10515"/>
                </a:lnTo>
                <a:lnTo>
                  <a:pt x="7023" y="13068"/>
                </a:lnTo>
                <a:lnTo>
                  <a:pt x="13081" y="11785"/>
                </a:lnTo>
                <a:lnTo>
                  <a:pt x="14351" y="7645"/>
                </a:lnTo>
                <a:lnTo>
                  <a:pt x="10210" y="634"/>
                </a:lnTo>
                <a:lnTo>
                  <a:pt x="7023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3505" y="3095817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2882" y="0"/>
                </a:moveTo>
                <a:lnTo>
                  <a:pt x="0" y="1270"/>
                </a:lnTo>
                <a:lnTo>
                  <a:pt x="4470" y="10185"/>
                </a:lnTo>
                <a:lnTo>
                  <a:pt x="8928" y="10833"/>
                </a:lnTo>
                <a:lnTo>
                  <a:pt x="5740" y="2209"/>
                </a:lnTo>
                <a:lnTo>
                  <a:pt x="2882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3629" y="305659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317" y="0"/>
                </a:moveTo>
                <a:lnTo>
                  <a:pt x="0" y="7010"/>
                </a:lnTo>
                <a:lnTo>
                  <a:pt x="1270" y="10502"/>
                </a:lnTo>
                <a:lnTo>
                  <a:pt x="4775" y="7010"/>
                </a:lnTo>
                <a:lnTo>
                  <a:pt x="4140" y="1600"/>
                </a:lnTo>
                <a:lnTo>
                  <a:pt x="317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47740" y="277990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8610" y="0"/>
                </a:moveTo>
                <a:lnTo>
                  <a:pt x="3835" y="7010"/>
                </a:lnTo>
                <a:lnTo>
                  <a:pt x="0" y="9575"/>
                </a:lnTo>
                <a:lnTo>
                  <a:pt x="2540" y="14986"/>
                </a:lnTo>
                <a:lnTo>
                  <a:pt x="4775" y="9245"/>
                </a:lnTo>
                <a:lnTo>
                  <a:pt x="11150" y="2565"/>
                </a:lnTo>
                <a:lnTo>
                  <a:pt x="8610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67189" y="2735286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7315" y="0"/>
                </a:moveTo>
                <a:lnTo>
                  <a:pt x="0" y="4762"/>
                </a:lnTo>
                <a:lnTo>
                  <a:pt x="4762" y="6375"/>
                </a:lnTo>
                <a:lnTo>
                  <a:pt x="9893" y="1269"/>
                </a:lnTo>
                <a:lnTo>
                  <a:pt x="7315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0214" y="3809537"/>
            <a:ext cx="180340" cy="357505"/>
          </a:xfrm>
          <a:custGeom>
            <a:avLst/>
            <a:gdLst/>
            <a:ahLst/>
            <a:cxnLst/>
            <a:rect l="l" t="t" r="r" b="b"/>
            <a:pathLst>
              <a:path w="180340" h="357504">
                <a:moveTo>
                  <a:pt x="157479" y="0"/>
                </a:moveTo>
                <a:lnTo>
                  <a:pt x="153962" y="1270"/>
                </a:lnTo>
                <a:lnTo>
                  <a:pt x="148882" y="6350"/>
                </a:lnTo>
                <a:lnTo>
                  <a:pt x="145681" y="14350"/>
                </a:lnTo>
                <a:lnTo>
                  <a:pt x="147586" y="19113"/>
                </a:lnTo>
                <a:lnTo>
                  <a:pt x="144411" y="26136"/>
                </a:lnTo>
                <a:lnTo>
                  <a:pt x="144094" y="30911"/>
                </a:lnTo>
                <a:lnTo>
                  <a:pt x="141846" y="34734"/>
                </a:lnTo>
                <a:lnTo>
                  <a:pt x="134200" y="37934"/>
                </a:lnTo>
                <a:lnTo>
                  <a:pt x="131978" y="41427"/>
                </a:lnTo>
                <a:lnTo>
                  <a:pt x="128155" y="43675"/>
                </a:lnTo>
                <a:lnTo>
                  <a:pt x="127507" y="39839"/>
                </a:lnTo>
                <a:lnTo>
                  <a:pt x="124980" y="37604"/>
                </a:lnTo>
                <a:lnTo>
                  <a:pt x="122097" y="39839"/>
                </a:lnTo>
                <a:lnTo>
                  <a:pt x="121119" y="44627"/>
                </a:lnTo>
                <a:lnTo>
                  <a:pt x="122402" y="50673"/>
                </a:lnTo>
                <a:lnTo>
                  <a:pt x="124637" y="54508"/>
                </a:lnTo>
                <a:lnTo>
                  <a:pt x="119214" y="56095"/>
                </a:lnTo>
                <a:lnTo>
                  <a:pt x="116344" y="60236"/>
                </a:lnTo>
                <a:lnTo>
                  <a:pt x="116992" y="66306"/>
                </a:lnTo>
                <a:lnTo>
                  <a:pt x="110299" y="79057"/>
                </a:lnTo>
                <a:lnTo>
                  <a:pt x="109016" y="75869"/>
                </a:lnTo>
                <a:lnTo>
                  <a:pt x="110947" y="72999"/>
                </a:lnTo>
                <a:lnTo>
                  <a:pt x="109981" y="68211"/>
                </a:lnTo>
                <a:lnTo>
                  <a:pt x="105829" y="74904"/>
                </a:lnTo>
                <a:lnTo>
                  <a:pt x="100101" y="82562"/>
                </a:lnTo>
                <a:lnTo>
                  <a:pt x="95961" y="82867"/>
                </a:lnTo>
                <a:lnTo>
                  <a:pt x="82575" y="93726"/>
                </a:lnTo>
                <a:lnTo>
                  <a:pt x="83527" y="99136"/>
                </a:lnTo>
                <a:lnTo>
                  <a:pt x="81279" y="101688"/>
                </a:lnTo>
                <a:lnTo>
                  <a:pt x="78104" y="95631"/>
                </a:lnTo>
                <a:lnTo>
                  <a:pt x="75234" y="97866"/>
                </a:lnTo>
                <a:lnTo>
                  <a:pt x="67576" y="97536"/>
                </a:lnTo>
                <a:lnTo>
                  <a:pt x="66306" y="101993"/>
                </a:lnTo>
                <a:lnTo>
                  <a:pt x="60248" y="102641"/>
                </a:lnTo>
                <a:lnTo>
                  <a:pt x="57708" y="101358"/>
                </a:lnTo>
                <a:lnTo>
                  <a:pt x="47497" y="109334"/>
                </a:lnTo>
                <a:lnTo>
                  <a:pt x="38252" y="108381"/>
                </a:lnTo>
                <a:lnTo>
                  <a:pt x="36982" y="113157"/>
                </a:lnTo>
                <a:lnTo>
                  <a:pt x="36982" y="121767"/>
                </a:lnTo>
                <a:lnTo>
                  <a:pt x="24561" y="141846"/>
                </a:lnTo>
                <a:lnTo>
                  <a:pt x="23914" y="145669"/>
                </a:lnTo>
                <a:lnTo>
                  <a:pt x="26136" y="150139"/>
                </a:lnTo>
                <a:lnTo>
                  <a:pt x="25184" y="154609"/>
                </a:lnTo>
                <a:lnTo>
                  <a:pt x="25514" y="167665"/>
                </a:lnTo>
                <a:lnTo>
                  <a:pt x="28384" y="172453"/>
                </a:lnTo>
                <a:lnTo>
                  <a:pt x="29654" y="177558"/>
                </a:lnTo>
                <a:lnTo>
                  <a:pt x="28384" y="184251"/>
                </a:lnTo>
                <a:lnTo>
                  <a:pt x="33159" y="193802"/>
                </a:lnTo>
                <a:lnTo>
                  <a:pt x="30606" y="203365"/>
                </a:lnTo>
                <a:lnTo>
                  <a:pt x="32829" y="206883"/>
                </a:lnTo>
                <a:lnTo>
                  <a:pt x="26771" y="219303"/>
                </a:lnTo>
                <a:lnTo>
                  <a:pt x="23596" y="222478"/>
                </a:lnTo>
                <a:lnTo>
                  <a:pt x="21361" y="228549"/>
                </a:lnTo>
                <a:lnTo>
                  <a:pt x="17856" y="232689"/>
                </a:lnTo>
                <a:lnTo>
                  <a:pt x="15316" y="241630"/>
                </a:lnTo>
                <a:lnTo>
                  <a:pt x="9893" y="242900"/>
                </a:lnTo>
                <a:lnTo>
                  <a:pt x="7010" y="246418"/>
                </a:lnTo>
                <a:lnTo>
                  <a:pt x="6692" y="253415"/>
                </a:lnTo>
                <a:lnTo>
                  <a:pt x="3200" y="255968"/>
                </a:lnTo>
                <a:lnTo>
                  <a:pt x="965" y="262978"/>
                </a:lnTo>
                <a:lnTo>
                  <a:pt x="0" y="269049"/>
                </a:lnTo>
                <a:lnTo>
                  <a:pt x="1930" y="284010"/>
                </a:lnTo>
                <a:lnTo>
                  <a:pt x="6692" y="290703"/>
                </a:lnTo>
                <a:lnTo>
                  <a:pt x="7010" y="297726"/>
                </a:lnTo>
                <a:lnTo>
                  <a:pt x="9893" y="300609"/>
                </a:lnTo>
                <a:lnTo>
                  <a:pt x="6692" y="305689"/>
                </a:lnTo>
                <a:lnTo>
                  <a:pt x="6057" y="320027"/>
                </a:lnTo>
                <a:lnTo>
                  <a:pt x="6692" y="325767"/>
                </a:lnTo>
                <a:lnTo>
                  <a:pt x="9563" y="328650"/>
                </a:lnTo>
                <a:lnTo>
                  <a:pt x="12750" y="341706"/>
                </a:lnTo>
                <a:lnTo>
                  <a:pt x="16255" y="343319"/>
                </a:lnTo>
                <a:lnTo>
                  <a:pt x="20078" y="348399"/>
                </a:lnTo>
                <a:lnTo>
                  <a:pt x="30289" y="350647"/>
                </a:lnTo>
                <a:lnTo>
                  <a:pt x="36664" y="357009"/>
                </a:lnTo>
                <a:lnTo>
                  <a:pt x="44640" y="356704"/>
                </a:lnTo>
                <a:lnTo>
                  <a:pt x="51638" y="352564"/>
                </a:lnTo>
                <a:lnTo>
                  <a:pt x="62483" y="346811"/>
                </a:lnTo>
                <a:lnTo>
                  <a:pt x="89585" y="323862"/>
                </a:lnTo>
                <a:lnTo>
                  <a:pt x="95961" y="311111"/>
                </a:lnTo>
                <a:lnTo>
                  <a:pt x="97561" y="304419"/>
                </a:lnTo>
                <a:lnTo>
                  <a:pt x="103911" y="285915"/>
                </a:lnTo>
                <a:lnTo>
                  <a:pt x="106464" y="275094"/>
                </a:lnTo>
                <a:lnTo>
                  <a:pt x="114769" y="256933"/>
                </a:lnTo>
                <a:lnTo>
                  <a:pt x="122097" y="236207"/>
                </a:lnTo>
                <a:lnTo>
                  <a:pt x="125285" y="224396"/>
                </a:lnTo>
                <a:lnTo>
                  <a:pt x="132613" y="206565"/>
                </a:lnTo>
                <a:lnTo>
                  <a:pt x="133883" y="200825"/>
                </a:lnTo>
                <a:lnTo>
                  <a:pt x="139941" y="184556"/>
                </a:lnTo>
                <a:lnTo>
                  <a:pt x="147586" y="167665"/>
                </a:lnTo>
                <a:lnTo>
                  <a:pt x="152374" y="147269"/>
                </a:lnTo>
                <a:lnTo>
                  <a:pt x="151409" y="137401"/>
                </a:lnTo>
                <a:lnTo>
                  <a:pt x="156832" y="126873"/>
                </a:lnTo>
                <a:lnTo>
                  <a:pt x="160350" y="125920"/>
                </a:lnTo>
                <a:lnTo>
                  <a:pt x="159384" y="122072"/>
                </a:lnTo>
                <a:lnTo>
                  <a:pt x="162572" y="117944"/>
                </a:lnTo>
                <a:lnTo>
                  <a:pt x="162902" y="109016"/>
                </a:lnTo>
                <a:lnTo>
                  <a:pt x="159715" y="106464"/>
                </a:lnTo>
                <a:lnTo>
                  <a:pt x="160997" y="100723"/>
                </a:lnTo>
                <a:lnTo>
                  <a:pt x="159384" y="91173"/>
                </a:lnTo>
                <a:lnTo>
                  <a:pt x="161937" y="88303"/>
                </a:lnTo>
                <a:lnTo>
                  <a:pt x="165442" y="87972"/>
                </a:lnTo>
                <a:lnTo>
                  <a:pt x="167995" y="99771"/>
                </a:lnTo>
                <a:lnTo>
                  <a:pt x="172465" y="102323"/>
                </a:lnTo>
                <a:lnTo>
                  <a:pt x="177558" y="92760"/>
                </a:lnTo>
                <a:lnTo>
                  <a:pt x="179793" y="85420"/>
                </a:lnTo>
                <a:lnTo>
                  <a:pt x="179158" y="81927"/>
                </a:lnTo>
                <a:lnTo>
                  <a:pt x="175323" y="73621"/>
                </a:lnTo>
                <a:lnTo>
                  <a:pt x="173735" y="62484"/>
                </a:lnTo>
                <a:lnTo>
                  <a:pt x="173735" y="44627"/>
                </a:lnTo>
                <a:lnTo>
                  <a:pt x="170218" y="32829"/>
                </a:lnTo>
                <a:lnTo>
                  <a:pt x="169900" y="24866"/>
                </a:lnTo>
                <a:lnTo>
                  <a:pt x="168313" y="20726"/>
                </a:lnTo>
                <a:lnTo>
                  <a:pt x="161937" y="13703"/>
                </a:lnTo>
                <a:lnTo>
                  <a:pt x="161620" y="7658"/>
                </a:lnTo>
                <a:lnTo>
                  <a:pt x="157137" y="5410"/>
                </a:lnTo>
                <a:lnTo>
                  <a:pt x="154927" y="2235"/>
                </a:lnTo>
                <a:lnTo>
                  <a:pt x="157479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91954" y="2487594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4">
                <a:moveTo>
                  <a:pt x="11480" y="0"/>
                </a:moveTo>
                <a:lnTo>
                  <a:pt x="0" y="0"/>
                </a:lnTo>
                <a:lnTo>
                  <a:pt x="3517" y="3835"/>
                </a:lnTo>
                <a:lnTo>
                  <a:pt x="10515" y="2857"/>
                </a:lnTo>
                <a:lnTo>
                  <a:pt x="11480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33308" y="246910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235" y="0"/>
                </a:moveTo>
                <a:lnTo>
                  <a:pt x="0" y="3822"/>
                </a:lnTo>
                <a:lnTo>
                  <a:pt x="4445" y="4457"/>
                </a:lnTo>
                <a:lnTo>
                  <a:pt x="8928" y="3187"/>
                </a:lnTo>
                <a:lnTo>
                  <a:pt x="2235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8488" y="2462419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952" y="0"/>
                </a:moveTo>
                <a:lnTo>
                  <a:pt x="0" y="3492"/>
                </a:lnTo>
                <a:lnTo>
                  <a:pt x="6045" y="3809"/>
                </a:lnTo>
                <a:lnTo>
                  <a:pt x="6362" y="1587"/>
                </a:lnTo>
                <a:lnTo>
                  <a:pt x="952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37405" y="4566929"/>
            <a:ext cx="94615" cy="76200"/>
          </a:xfrm>
          <a:custGeom>
            <a:avLst/>
            <a:gdLst/>
            <a:ahLst/>
            <a:cxnLst/>
            <a:rect l="l" t="t" r="r" b="b"/>
            <a:pathLst>
              <a:path w="94615" h="76200">
                <a:moveTo>
                  <a:pt x="21996" y="0"/>
                </a:moveTo>
                <a:lnTo>
                  <a:pt x="14033" y="7010"/>
                </a:lnTo>
                <a:lnTo>
                  <a:pt x="8928" y="25806"/>
                </a:lnTo>
                <a:lnTo>
                  <a:pt x="10845" y="32499"/>
                </a:lnTo>
                <a:lnTo>
                  <a:pt x="8610" y="38252"/>
                </a:lnTo>
                <a:lnTo>
                  <a:pt x="5740" y="39839"/>
                </a:lnTo>
                <a:lnTo>
                  <a:pt x="952" y="49098"/>
                </a:lnTo>
                <a:lnTo>
                  <a:pt x="1917" y="50368"/>
                </a:lnTo>
                <a:lnTo>
                  <a:pt x="0" y="58343"/>
                </a:lnTo>
                <a:lnTo>
                  <a:pt x="1269" y="58648"/>
                </a:lnTo>
                <a:lnTo>
                  <a:pt x="2235" y="66306"/>
                </a:lnTo>
                <a:lnTo>
                  <a:pt x="4470" y="67894"/>
                </a:lnTo>
                <a:lnTo>
                  <a:pt x="1600" y="72034"/>
                </a:lnTo>
                <a:lnTo>
                  <a:pt x="10845" y="73647"/>
                </a:lnTo>
                <a:lnTo>
                  <a:pt x="13398" y="75869"/>
                </a:lnTo>
                <a:lnTo>
                  <a:pt x="18173" y="75552"/>
                </a:lnTo>
                <a:lnTo>
                  <a:pt x="20726" y="72351"/>
                </a:lnTo>
                <a:lnTo>
                  <a:pt x="27419" y="67259"/>
                </a:lnTo>
                <a:lnTo>
                  <a:pt x="31559" y="66306"/>
                </a:lnTo>
                <a:lnTo>
                  <a:pt x="39839" y="57708"/>
                </a:lnTo>
                <a:lnTo>
                  <a:pt x="46532" y="54825"/>
                </a:lnTo>
                <a:lnTo>
                  <a:pt x="50368" y="57061"/>
                </a:lnTo>
                <a:lnTo>
                  <a:pt x="49085" y="60566"/>
                </a:lnTo>
                <a:lnTo>
                  <a:pt x="43357" y="61518"/>
                </a:lnTo>
                <a:lnTo>
                  <a:pt x="43357" y="65989"/>
                </a:lnTo>
                <a:lnTo>
                  <a:pt x="53873" y="57061"/>
                </a:lnTo>
                <a:lnTo>
                  <a:pt x="52920" y="54825"/>
                </a:lnTo>
                <a:lnTo>
                  <a:pt x="60883" y="46850"/>
                </a:lnTo>
                <a:lnTo>
                  <a:pt x="63766" y="41770"/>
                </a:lnTo>
                <a:lnTo>
                  <a:pt x="72682" y="33464"/>
                </a:lnTo>
                <a:lnTo>
                  <a:pt x="78092" y="31229"/>
                </a:lnTo>
                <a:lnTo>
                  <a:pt x="85128" y="19113"/>
                </a:lnTo>
                <a:lnTo>
                  <a:pt x="88303" y="15621"/>
                </a:lnTo>
                <a:lnTo>
                  <a:pt x="89890" y="11150"/>
                </a:lnTo>
                <a:lnTo>
                  <a:pt x="94030" y="7340"/>
                </a:lnTo>
                <a:lnTo>
                  <a:pt x="94030" y="2870"/>
                </a:lnTo>
                <a:lnTo>
                  <a:pt x="90855" y="317"/>
                </a:lnTo>
                <a:lnTo>
                  <a:pt x="84785" y="4457"/>
                </a:lnTo>
                <a:lnTo>
                  <a:pt x="80644" y="3175"/>
                </a:lnTo>
                <a:lnTo>
                  <a:pt x="74917" y="7340"/>
                </a:lnTo>
                <a:lnTo>
                  <a:pt x="72364" y="5727"/>
                </a:lnTo>
                <a:lnTo>
                  <a:pt x="66319" y="6692"/>
                </a:lnTo>
                <a:lnTo>
                  <a:pt x="50368" y="11480"/>
                </a:lnTo>
                <a:lnTo>
                  <a:pt x="45897" y="11150"/>
                </a:lnTo>
                <a:lnTo>
                  <a:pt x="39204" y="7658"/>
                </a:lnTo>
                <a:lnTo>
                  <a:pt x="38900" y="5422"/>
                </a:lnTo>
                <a:lnTo>
                  <a:pt x="26454" y="317"/>
                </a:lnTo>
                <a:lnTo>
                  <a:pt x="21996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1022" y="3809207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3492" y="0"/>
                </a:moveTo>
                <a:lnTo>
                  <a:pt x="0" y="4152"/>
                </a:lnTo>
                <a:lnTo>
                  <a:pt x="4445" y="7340"/>
                </a:lnTo>
                <a:lnTo>
                  <a:pt x="3492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81017" y="3809208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505" y="0"/>
                </a:moveTo>
                <a:lnTo>
                  <a:pt x="4470" y="7340"/>
                </a:lnTo>
                <a:lnTo>
                  <a:pt x="0" y="4152"/>
                </a:lnTo>
                <a:lnTo>
                  <a:pt x="3505" y="0"/>
                </a:lnTo>
                <a:close/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81017" y="3809208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3505" y="0"/>
                </a:moveTo>
                <a:lnTo>
                  <a:pt x="4470" y="7340"/>
                </a:lnTo>
                <a:lnTo>
                  <a:pt x="0" y="4152"/>
                </a:lnTo>
                <a:lnTo>
                  <a:pt x="3505" y="0"/>
                </a:lnTo>
                <a:close/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6481" y="3790723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5" h="14604">
                <a:moveTo>
                  <a:pt x="952" y="0"/>
                </a:moveTo>
                <a:lnTo>
                  <a:pt x="0" y="11480"/>
                </a:lnTo>
                <a:lnTo>
                  <a:pt x="4775" y="14338"/>
                </a:lnTo>
                <a:lnTo>
                  <a:pt x="5410" y="13080"/>
                </a:lnTo>
                <a:lnTo>
                  <a:pt x="2857" y="5753"/>
                </a:lnTo>
                <a:lnTo>
                  <a:pt x="3822" y="965"/>
                </a:lnTo>
                <a:lnTo>
                  <a:pt x="952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7993" y="1422807"/>
            <a:ext cx="7089716" cy="3526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5901" y="1473179"/>
            <a:ext cx="242459" cy="78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3348" y="309133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2882"/>
                </a:lnTo>
                <a:lnTo>
                  <a:pt x="4457" y="5422"/>
                </a:lnTo>
                <a:lnTo>
                  <a:pt x="2857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0870" y="308401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4">
                <a:moveTo>
                  <a:pt x="965" y="0"/>
                </a:moveTo>
                <a:lnTo>
                  <a:pt x="0" y="7327"/>
                </a:lnTo>
                <a:lnTo>
                  <a:pt x="2222" y="9880"/>
                </a:lnTo>
                <a:lnTo>
                  <a:pt x="6388" y="10515"/>
                </a:lnTo>
                <a:lnTo>
                  <a:pt x="6070" y="5422"/>
                </a:lnTo>
                <a:lnTo>
                  <a:pt x="965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0964" y="30604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235" y="0"/>
                </a:moveTo>
                <a:lnTo>
                  <a:pt x="0" y="4775"/>
                </a:lnTo>
                <a:lnTo>
                  <a:pt x="3175" y="5727"/>
                </a:lnTo>
                <a:lnTo>
                  <a:pt x="6045" y="952"/>
                </a:lnTo>
                <a:lnTo>
                  <a:pt x="2235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7095" y="3034273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5105" y="0"/>
                </a:moveTo>
                <a:lnTo>
                  <a:pt x="0" y="2235"/>
                </a:lnTo>
                <a:lnTo>
                  <a:pt x="0" y="7353"/>
                </a:lnTo>
                <a:lnTo>
                  <a:pt x="2857" y="7023"/>
                </a:lnTo>
                <a:lnTo>
                  <a:pt x="7962" y="2235"/>
                </a:lnTo>
                <a:lnTo>
                  <a:pt x="5105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7300" y="930011"/>
            <a:ext cx="3195955" cy="11893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17145">
              <a:lnSpc>
                <a:spcPts val="4490"/>
              </a:lnSpc>
              <a:spcBef>
                <a:spcPts val="405"/>
              </a:spcBef>
            </a:pPr>
            <a:r>
              <a:rPr sz="3900" spc="-65" dirty="0"/>
              <a:t>Key  </a:t>
            </a:r>
            <a:r>
              <a:rPr sz="3900" spc="229" dirty="0"/>
              <a:t>rel</a:t>
            </a:r>
            <a:r>
              <a:rPr sz="3900" spc="-5" dirty="0"/>
              <a:t>a</a:t>
            </a:r>
            <a:r>
              <a:rPr sz="3900" spc="-15" dirty="0"/>
              <a:t>tionships</a:t>
            </a:r>
            <a:endParaRPr sz="3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980" y="1042901"/>
            <a:ext cx="10071100" cy="393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215" marR="958850" indent="-635" algn="ctr">
              <a:lnSpc>
                <a:spcPct val="100000"/>
              </a:lnSpc>
              <a:spcBef>
                <a:spcPts val="100"/>
              </a:spcBef>
            </a:pPr>
            <a:r>
              <a:rPr sz="4000" b="1" spc="60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75" dirty="0">
                <a:solidFill>
                  <a:srgbClr val="002D45"/>
                </a:solidFill>
                <a:latin typeface="Arial"/>
                <a:cs typeface="Arial"/>
              </a:rPr>
              <a:t>Africa,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65" dirty="0">
                <a:solidFill>
                  <a:srgbClr val="002D45"/>
                </a:solidFill>
                <a:latin typeface="Arial"/>
                <a:cs typeface="Arial"/>
              </a:rPr>
              <a:t>if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90" dirty="0">
                <a:solidFill>
                  <a:srgbClr val="002D45"/>
                </a:solidFill>
                <a:latin typeface="Arial"/>
                <a:cs typeface="Arial"/>
              </a:rPr>
              <a:t>you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30" dirty="0">
                <a:solidFill>
                  <a:srgbClr val="002D45"/>
                </a:solidFill>
                <a:latin typeface="Arial"/>
                <a:cs typeface="Arial"/>
              </a:rPr>
              <a:t>believe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50" dirty="0">
                <a:solidFill>
                  <a:srgbClr val="002D45"/>
                </a:solidFill>
                <a:latin typeface="Arial"/>
                <a:cs typeface="Arial"/>
              </a:rPr>
              <a:t>science  </a:t>
            </a:r>
            <a:r>
              <a:rPr sz="4000" b="1" spc="150" dirty="0">
                <a:solidFill>
                  <a:srgbClr val="002D45"/>
                </a:solidFill>
                <a:latin typeface="Arial"/>
                <a:cs typeface="Arial"/>
              </a:rPr>
              <a:t>benefits</a:t>
            </a:r>
            <a:r>
              <a:rPr sz="4000" b="1" spc="-3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20" dirty="0">
                <a:solidFill>
                  <a:srgbClr val="002D45"/>
                </a:solidFill>
                <a:latin typeface="Arial"/>
                <a:cs typeface="Arial"/>
              </a:rPr>
              <a:t>most</a:t>
            </a:r>
            <a:r>
              <a:rPr sz="4000" b="1" spc="-3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7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4000" b="1" spc="-3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60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4000" b="1" spc="-3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02D45"/>
                </a:solidFill>
                <a:latin typeface="Arial"/>
                <a:cs typeface="Arial"/>
              </a:rPr>
              <a:t>society...</a:t>
            </a:r>
            <a:endParaRPr sz="4000">
              <a:latin typeface="Arial"/>
              <a:cs typeface="Arial"/>
            </a:endParaRPr>
          </a:p>
          <a:p>
            <a:pPr marL="643255" marR="643890" algn="ctr">
              <a:lnSpc>
                <a:spcPct val="100000"/>
              </a:lnSpc>
              <a:spcBef>
                <a:spcPts val="3400"/>
              </a:spcBef>
            </a:pPr>
            <a:r>
              <a:rPr sz="4000" b="1" spc="-114" dirty="0">
                <a:solidFill>
                  <a:srgbClr val="002D45"/>
                </a:solidFill>
                <a:latin typeface="Arial"/>
                <a:cs typeface="Arial"/>
              </a:rPr>
              <a:t>...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55" dirty="0">
                <a:solidFill>
                  <a:srgbClr val="002D45"/>
                </a:solidFill>
                <a:latin typeface="Arial"/>
                <a:cs typeface="Arial"/>
              </a:rPr>
              <a:t>you’re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80" dirty="0">
                <a:solidFill>
                  <a:srgbClr val="002D45"/>
                </a:solidFill>
                <a:latin typeface="Arial"/>
                <a:cs typeface="Arial"/>
              </a:rPr>
              <a:t>five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95" dirty="0">
                <a:solidFill>
                  <a:srgbClr val="002D45"/>
                </a:solidFill>
                <a:latin typeface="Arial"/>
                <a:cs typeface="Arial"/>
              </a:rPr>
              <a:t>times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60" dirty="0">
                <a:solidFill>
                  <a:srgbClr val="002D45"/>
                </a:solidFill>
                <a:latin typeface="Arial"/>
                <a:cs typeface="Arial"/>
              </a:rPr>
              <a:t>as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65" dirty="0">
                <a:solidFill>
                  <a:srgbClr val="002D45"/>
                </a:solidFill>
                <a:latin typeface="Arial"/>
                <a:cs typeface="Arial"/>
              </a:rPr>
              <a:t>likely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28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20" dirty="0">
                <a:solidFill>
                  <a:srgbClr val="002D45"/>
                </a:solidFill>
                <a:latin typeface="Arial"/>
                <a:cs typeface="Arial"/>
              </a:rPr>
              <a:t>have  </a:t>
            </a:r>
            <a:r>
              <a:rPr sz="4000" b="1" spc="-15" dirty="0">
                <a:solidFill>
                  <a:srgbClr val="002D45"/>
                </a:solidFill>
                <a:latin typeface="Arial"/>
                <a:cs typeface="Arial"/>
              </a:rPr>
              <a:t>high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280" dirty="0">
                <a:solidFill>
                  <a:srgbClr val="002D45"/>
                </a:solidFill>
                <a:latin typeface="Arial"/>
                <a:cs typeface="Arial"/>
              </a:rPr>
              <a:t>trust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60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2D45"/>
                </a:solidFill>
                <a:latin typeface="Arial"/>
                <a:cs typeface="Arial"/>
              </a:rPr>
              <a:t>scientists...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0"/>
              </a:spcBef>
            </a:pPr>
            <a:r>
              <a:rPr sz="4000" b="1" spc="-114" dirty="0">
                <a:solidFill>
                  <a:srgbClr val="002D45"/>
                </a:solidFill>
                <a:latin typeface="Arial"/>
                <a:cs typeface="Arial"/>
              </a:rPr>
              <a:t>...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80" dirty="0">
                <a:solidFill>
                  <a:srgbClr val="002D45"/>
                </a:solidFill>
                <a:latin typeface="Arial"/>
                <a:cs typeface="Arial"/>
              </a:rPr>
              <a:t>than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65" dirty="0">
                <a:solidFill>
                  <a:srgbClr val="002D45"/>
                </a:solidFill>
                <a:latin typeface="Arial"/>
                <a:cs typeface="Arial"/>
              </a:rPr>
              <a:t>if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90" dirty="0">
                <a:solidFill>
                  <a:srgbClr val="002D45"/>
                </a:solidFill>
                <a:latin typeface="Arial"/>
                <a:cs typeface="Arial"/>
              </a:rPr>
              <a:t>you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30" dirty="0">
                <a:solidFill>
                  <a:srgbClr val="002D45"/>
                </a:solidFill>
                <a:latin typeface="Arial"/>
                <a:cs typeface="Arial"/>
              </a:rPr>
              <a:t>believe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55" dirty="0">
                <a:solidFill>
                  <a:srgbClr val="002D45"/>
                </a:solidFill>
                <a:latin typeface="Arial"/>
                <a:cs typeface="Arial"/>
              </a:rPr>
              <a:t>it</a:t>
            </a:r>
            <a:r>
              <a:rPr sz="4000" b="1" spc="-33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150" dirty="0">
                <a:solidFill>
                  <a:srgbClr val="002D45"/>
                </a:solidFill>
                <a:latin typeface="Arial"/>
                <a:cs typeface="Arial"/>
              </a:rPr>
              <a:t>benefits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235" dirty="0">
                <a:solidFill>
                  <a:srgbClr val="002D45"/>
                </a:solidFill>
                <a:latin typeface="Arial"/>
                <a:cs typeface="Arial"/>
              </a:rPr>
              <a:t>very</a:t>
            </a:r>
            <a:r>
              <a:rPr sz="4000" b="1" spc="-34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4000" b="1" spc="275" dirty="0">
                <a:solidFill>
                  <a:srgbClr val="002D45"/>
                </a:solidFill>
                <a:latin typeface="Arial"/>
                <a:cs typeface="Arial"/>
              </a:rPr>
              <a:t>few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7567930" cy="0"/>
          </a:xfrm>
          <a:custGeom>
            <a:avLst/>
            <a:gdLst/>
            <a:ahLst/>
            <a:cxnLst/>
            <a:rect l="l" t="t" r="r" b="b"/>
            <a:pathLst>
              <a:path w="7567930">
                <a:moveTo>
                  <a:pt x="0" y="0"/>
                </a:moveTo>
                <a:lnTo>
                  <a:pt x="7567803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751776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80" dirty="0"/>
              <a:t> </a:t>
            </a:r>
            <a:r>
              <a:rPr spc="60" dirty="0"/>
              <a:t>Africa,</a:t>
            </a:r>
            <a:r>
              <a:rPr spc="-75" dirty="0"/>
              <a:t> </a:t>
            </a:r>
            <a:r>
              <a:rPr spc="90" dirty="0"/>
              <a:t>about</a:t>
            </a:r>
            <a:r>
              <a:rPr spc="-80" dirty="0"/>
              <a:t> </a:t>
            </a:r>
            <a:r>
              <a:rPr spc="10" dirty="0"/>
              <a:t>six</a:t>
            </a:r>
            <a:r>
              <a:rPr spc="-75" dirty="0"/>
              <a:t> </a:t>
            </a:r>
            <a:r>
              <a:rPr spc="45" dirty="0"/>
              <a:t>in</a:t>
            </a:r>
            <a:r>
              <a:rPr spc="-75" dirty="0"/>
              <a:t> </a:t>
            </a:r>
            <a:r>
              <a:rPr spc="145" dirty="0"/>
              <a:t>ten</a:t>
            </a:r>
            <a:r>
              <a:rPr spc="-80" dirty="0"/>
              <a:t> </a:t>
            </a:r>
            <a:r>
              <a:rPr spc="105" dirty="0"/>
              <a:t>people</a:t>
            </a:r>
            <a:r>
              <a:rPr spc="-75" dirty="0"/>
              <a:t> </a:t>
            </a:r>
            <a:r>
              <a:rPr spc="140" dirty="0"/>
              <a:t>feel</a:t>
            </a:r>
            <a:r>
              <a:rPr spc="-80" dirty="0"/>
              <a:t> </a:t>
            </a:r>
            <a:r>
              <a:rPr spc="114" dirty="0"/>
              <a:t>that</a:t>
            </a:r>
            <a:r>
              <a:rPr spc="-75" dirty="0"/>
              <a:t> </a:t>
            </a:r>
            <a:r>
              <a:rPr spc="60" dirty="0"/>
              <a:t>science</a:t>
            </a:r>
            <a:r>
              <a:rPr spc="-75" dirty="0"/>
              <a:t> </a:t>
            </a:r>
            <a:r>
              <a:rPr spc="95" dirty="0"/>
              <a:t>benefits</a:t>
            </a:r>
            <a:r>
              <a:rPr spc="-80" dirty="0"/>
              <a:t> </a:t>
            </a:r>
            <a:r>
              <a:rPr spc="55" dirty="0"/>
              <a:t>them,  </a:t>
            </a:r>
            <a:r>
              <a:rPr spc="85" dirty="0"/>
              <a:t>but</a:t>
            </a:r>
            <a:r>
              <a:rPr spc="-80" dirty="0"/>
              <a:t> </a:t>
            </a:r>
            <a:r>
              <a:rPr spc="150" dirty="0"/>
              <a:t>there</a:t>
            </a:r>
            <a:r>
              <a:rPr spc="-80" dirty="0"/>
              <a:t> </a:t>
            </a:r>
            <a:r>
              <a:rPr spc="5" dirty="0"/>
              <a:t>is</a:t>
            </a:r>
            <a:r>
              <a:rPr spc="-80" dirty="0"/>
              <a:t> </a:t>
            </a:r>
            <a:r>
              <a:rPr spc="90" dirty="0"/>
              <a:t>wide</a:t>
            </a:r>
            <a:r>
              <a:rPr spc="-80" dirty="0"/>
              <a:t> </a:t>
            </a:r>
            <a:r>
              <a:rPr spc="85" dirty="0"/>
              <a:t>variation</a:t>
            </a:r>
            <a:r>
              <a:rPr spc="-80" dirty="0"/>
              <a:t> </a:t>
            </a:r>
            <a:r>
              <a:rPr spc="90" dirty="0"/>
              <a:t>across</a:t>
            </a:r>
            <a:r>
              <a:rPr spc="-80" dirty="0"/>
              <a:t> </a:t>
            </a:r>
            <a:r>
              <a:rPr spc="75" dirty="0"/>
              <a:t>regions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00" y="4997904"/>
            <a:ext cx="2421890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Percentage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who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answered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‘yes’,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002D45"/>
                </a:solidFill>
                <a:latin typeface="Arial"/>
                <a:cs typeface="Arial"/>
              </a:rPr>
              <a:t>‘no’ 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or </a:t>
            </a:r>
            <a:r>
              <a:rPr sz="900" spc="25" dirty="0">
                <a:solidFill>
                  <a:srgbClr val="002D45"/>
                </a:solidFill>
                <a:latin typeface="Arial"/>
                <a:cs typeface="Arial"/>
              </a:rPr>
              <a:t>‘don’t</a:t>
            </a:r>
            <a:r>
              <a:rPr sz="900" spc="-1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know/refused’.</a:t>
            </a:r>
            <a:endParaRPr sz="900">
              <a:latin typeface="Arial"/>
              <a:cs typeface="Arial"/>
            </a:endParaRPr>
          </a:p>
          <a:p>
            <a:pPr marL="12700" marR="10795">
              <a:lnSpc>
                <a:spcPct val="101899"/>
              </a:lnSpc>
              <a:spcBef>
                <a:spcPts val="565"/>
              </a:spcBef>
            </a:pPr>
            <a:r>
              <a:rPr sz="900" i="1" spc="-10" dirty="0">
                <a:solidFill>
                  <a:srgbClr val="002D45"/>
                </a:solidFill>
                <a:latin typeface="Arial"/>
                <a:cs typeface="Arial"/>
              </a:rPr>
              <a:t>In general, </a:t>
            </a:r>
            <a:r>
              <a:rPr sz="900" i="1" spc="2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you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think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the work that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scientists  </a:t>
            </a:r>
            <a:r>
              <a:rPr sz="900" i="1" spc="2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benefits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900" i="1" spc="-10" dirty="0">
                <a:solidFill>
                  <a:srgbClr val="002D45"/>
                </a:solidFill>
                <a:latin typeface="Arial"/>
                <a:cs typeface="Arial"/>
              </a:rPr>
              <a:t>like </a:t>
            </a: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you in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this</a:t>
            </a: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002D45"/>
                </a:solidFill>
                <a:latin typeface="Arial"/>
                <a:cs typeface="Arial"/>
              </a:rPr>
              <a:t>country?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759" y="1810877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D44"/>
                </a:solidFill>
                <a:latin typeface="Arial"/>
                <a:cs typeface="Arial"/>
              </a:rPr>
              <a:t>Eastern</a:t>
            </a:r>
            <a:r>
              <a:rPr sz="1200" spc="-55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921" y="2397464"/>
            <a:ext cx="94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2D44"/>
                </a:solidFill>
                <a:latin typeface="Arial"/>
                <a:cs typeface="Arial"/>
              </a:rPr>
              <a:t>Central</a:t>
            </a:r>
            <a:r>
              <a:rPr sz="1200" spc="-5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828" y="2984052"/>
            <a:ext cx="840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02D44"/>
                </a:solidFill>
                <a:latin typeface="Arial"/>
                <a:cs typeface="Arial"/>
              </a:rPr>
              <a:t>North</a:t>
            </a:r>
            <a:r>
              <a:rPr sz="1200" spc="-6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332" y="3570640"/>
            <a:ext cx="1082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Southern</a:t>
            </a:r>
            <a:r>
              <a:rPr sz="1200" spc="-45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485" y="4157227"/>
            <a:ext cx="101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002D44"/>
                </a:solidFill>
                <a:latin typeface="Arial"/>
                <a:cs typeface="Arial"/>
              </a:rPr>
              <a:t>Western</a:t>
            </a:r>
            <a:r>
              <a:rPr sz="1200" spc="-5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1414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1414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1414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414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1414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1414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2860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2860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2860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2860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2860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2860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4314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4314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4314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64314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4314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4314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5760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5760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5760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5760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5760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5760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7201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7201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7201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27201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7201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27201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8660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08660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08660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08660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8660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8660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0108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90108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0108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90108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0108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0108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71554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71554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71554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71554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1554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1554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39978" y="447517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729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39978" y="38891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13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39978" y="330320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39978" y="273152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612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39978" y="214553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29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39978" y="1650038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44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21425" y="2731528"/>
            <a:ext cx="0" cy="1783714"/>
          </a:xfrm>
          <a:custGeom>
            <a:avLst/>
            <a:gdLst/>
            <a:ahLst/>
            <a:cxnLst/>
            <a:rect l="l" t="t" r="r" b="b"/>
            <a:pathLst>
              <a:path h="1783714">
                <a:moveTo>
                  <a:pt x="0" y="0"/>
                </a:moveTo>
                <a:lnTo>
                  <a:pt x="0" y="178337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21425" y="1650038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42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9960" y="4032110"/>
            <a:ext cx="5483225" cy="443230"/>
          </a:xfrm>
          <a:custGeom>
            <a:avLst/>
            <a:gdLst/>
            <a:ahLst/>
            <a:cxnLst/>
            <a:rect l="l" t="t" r="r" b="b"/>
            <a:pathLst>
              <a:path w="5483225" h="443229">
                <a:moveTo>
                  <a:pt x="5483161" y="0"/>
                </a:moveTo>
                <a:lnTo>
                  <a:pt x="0" y="0"/>
                </a:lnTo>
                <a:lnTo>
                  <a:pt x="0" y="443064"/>
                </a:lnTo>
                <a:lnTo>
                  <a:pt x="5483161" y="443064"/>
                </a:lnTo>
                <a:lnTo>
                  <a:pt x="5483161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19963" y="4032108"/>
            <a:ext cx="5483225" cy="443230"/>
          </a:xfrm>
          <a:custGeom>
            <a:avLst/>
            <a:gdLst/>
            <a:ahLst/>
            <a:cxnLst/>
            <a:rect l="l" t="t" r="r" b="b"/>
            <a:pathLst>
              <a:path w="5483225" h="443229">
                <a:moveTo>
                  <a:pt x="0" y="0"/>
                </a:moveTo>
                <a:lnTo>
                  <a:pt x="5483161" y="0"/>
                </a:lnTo>
                <a:lnTo>
                  <a:pt x="5483161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19960" y="3446131"/>
            <a:ext cx="4272280" cy="443230"/>
          </a:xfrm>
          <a:custGeom>
            <a:avLst/>
            <a:gdLst/>
            <a:ahLst/>
            <a:cxnLst/>
            <a:rect l="l" t="t" r="r" b="b"/>
            <a:pathLst>
              <a:path w="4272280" h="443229">
                <a:moveTo>
                  <a:pt x="4271911" y="0"/>
                </a:moveTo>
                <a:lnTo>
                  <a:pt x="0" y="0"/>
                </a:lnTo>
                <a:lnTo>
                  <a:pt x="0" y="443064"/>
                </a:lnTo>
                <a:lnTo>
                  <a:pt x="4271911" y="443064"/>
                </a:lnTo>
                <a:lnTo>
                  <a:pt x="4271911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9963" y="3446129"/>
            <a:ext cx="4272280" cy="443230"/>
          </a:xfrm>
          <a:custGeom>
            <a:avLst/>
            <a:gdLst/>
            <a:ahLst/>
            <a:cxnLst/>
            <a:rect l="l" t="t" r="r" b="b"/>
            <a:pathLst>
              <a:path w="4272280" h="443229">
                <a:moveTo>
                  <a:pt x="0" y="0"/>
                </a:moveTo>
                <a:lnTo>
                  <a:pt x="4271911" y="0"/>
                </a:lnTo>
                <a:lnTo>
                  <a:pt x="4271911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19960" y="2860141"/>
            <a:ext cx="3842385" cy="443230"/>
          </a:xfrm>
          <a:custGeom>
            <a:avLst/>
            <a:gdLst/>
            <a:ahLst/>
            <a:cxnLst/>
            <a:rect l="l" t="t" r="r" b="b"/>
            <a:pathLst>
              <a:path w="3842385" h="443229">
                <a:moveTo>
                  <a:pt x="3842118" y="0"/>
                </a:moveTo>
                <a:lnTo>
                  <a:pt x="0" y="0"/>
                </a:lnTo>
                <a:lnTo>
                  <a:pt x="0" y="443064"/>
                </a:lnTo>
                <a:lnTo>
                  <a:pt x="3842118" y="443064"/>
                </a:lnTo>
                <a:lnTo>
                  <a:pt x="3842118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19963" y="2860139"/>
            <a:ext cx="3842385" cy="443230"/>
          </a:xfrm>
          <a:custGeom>
            <a:avLst/>
            <a:gdLst/>
            <a:ahLst/>
            <a:cxnLst/>
            <a:rect l="l" t="t" r="r" b="b"/>
            <a:pathLst>
              <a:path w="3842385" h="443229">
                <a:moveTo>
                  <a:pt x="0" y="0"/>
                </a:moveTo>
                <a:lnTo>
                  <a:pt x="3842118" y="0"/>
                </a:lnTo>
                <a:lnTo>
                  <a:pt x="3842118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19960" y="2288463"/>
            <a:ext cx="4754245" cy="443230"/>
          </a:xfrm>
          <a:custGeom>
            <a:avLst/>
            <a:gdLst/>
            <a:ahLst/>
            <a:cxnLst/>
            <a:rect l="l" t="t" r="r" b="b"/>
            <a:pathLst>
              <a:path w="4754245" h="443230">
                <a:moveTo>
                  <a:pt x="4753800" y="0"/>
                </a:moveTo>
                <a:lnTo>
                  <a:pt x="0" y="0"/>
                </a:lnTo>
                <a:lnTo>
                  <a:pt x="0" y="443064"/>
                </a:lnTo>
                <a:lnTo>
                  <a:pt x="4753800" y="443064"/>
                </a:lnTo>
                <a:lnTo>
                  <a:pt x="4753800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19963" y="2288460"/>
            <a:ext cx="4754245" cy="443230"/>
          </a:xfrm>
          <a:custGeom>
            <a:avLst/>
            <a:gdLst/>
            <a:ahLst/>
            <a:cxnLst/>
            <a:rect l="l" t="t" r="r" b="b"/>
            <a:pathLst>
              <a:path w="4754245" h="443230">
                <a:moveTo>
                  <a:pt x="0" y="0"/>
                </a:moveTo>
                <a:lnTo>
                  <a:pt x="4753800" y="0"/>
                </a:lnTo>
                <a:lnTo>
                  <a:pt x="4753800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19960" y="1702485"/>
            <a:ext cx="5392420" cy="443230"/>
          </a:xfrm>
          <a:custGeom>
            <a:avLst/>
            <a:gdLst/>
            <a:ahLst/>
            <a:cxnLst/>
            <a:rect l="l" t="t" r="r" b="b"/>
            <a:pathLst>
              <a:path w="5392420" h="443230">
                <a:moveTo>
                  <a:pt x="5391988" y="0"/>
                </a:moveTo>
                <a:lnTo>
                  <a:pt x="0" y="0"/>
                </a:lnTo>
                <a:lnTo>
                  <a:pt x="0" y="443052"/>
                </a:lnTo>
                <a:lnTo>
                  <a:pt x="5391988" y="443052"/>
                </a:lnTo>
                <a:lnTo>
                  <a:pt x="5391988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19963" y="1702484"/>
            <a:ext cx="5392420" cy="443230"/>
          </a:xfrm>
          <a:custGeom>
            <a:avLst/>
            <a:gdLst/>
            <a:ahLst/>
            <a:cxnLst/>
            <a:rect l="l" t="t" r="r" b="b"/>
            <a:pathLst>
              <a:path w="5392420" h="443230">
                <a:moveTo>
                  <a:pt x="0" y="0"/>
                </a:moveTo>
                <a:lnTo>
                  <a:pt x="5391988" y="0"/>
                </a:lnTo>
                <a:lnTo>
                  <a:pt x="5391988" y="443052"/>
                </a:lnTo>
                <a:lnTo>
                  <a:pt x="0" y="443052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03122" y="4032110"/>
            <a:ext cx="1497965" cy="443230"/>
          </a:xfrm>
          <a:custGeom>
            <a:avLst/>
            <a:gdLst/>
            <a:ahLst/>
            <a:cxnLst/>
            <a:rect l="l" t="t" r="r" b="b"/>
            <a:pathLst>
              <a:path w="1497965" h="443229">
                <a:moveTo>
                  <a:pt x="1497774" y="0"/>
                </a:moveTo>
                <a:lnTo>
                  <a:pt x="0" y="0"/>
                </a:lnTo>
                <a:lnTo>
                  <a:pt x="0" y="443064"/>
                </a:lnTo>
                <a:lnTo>
                  <a:pt x="1497774" y="443064"/>
                </a:lnTo>
                <a:lnTo>
                  <a:pt x="1497774" y="0"/>
                </a:lnTo>
                <a:close/>
              </a:path>
            </a:pathLst>
          </a:custGeom>
          <a:solidFill>
            <a:srgbClr val="002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03124" y="4032108"/>
            <a:ext cx="1497965" cy="443230"/>
          </a:xfrm>
          <a:custGeom>
            <a:avLst/>
            <a:gdLst/>
            <a:ahLst/>
            <a:cxnLst/>
            <a:rect l="l" t="t" r="r" b="b"/>
            <a:pathLst>
              <a:path w="1497965" h="443229">
                <a:moveTo>
                  <a:pt x="0" y="0"/>
                </a:moveTo>
                <a:lnTo>
                  <a:pt x="1497774" y="0"/>
                </a:lnTo>
                <a:lnTo>
                  <a:pt x="1497774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91872" y="3446131"/>
            <a:ext cx="2852420" cy="443230"/>
          </a:xfrm>
          <a:custGeom>
            <a:avLst/>
            <a:gdLst/>
            <a:ahLst/>
            <a:cxnLst/>
            <a:rect l="l" t="t" r="r" b="b"/>
            <a:pathLst>
              <a:path w="2852420" h="443229">
                <a:moveTo>
                  <a:pt x="2852292" y="0"/>
                </a:moveTo>
                <a:lnTo>
                  <a:pt x="0" y="0"/>
                </a:lnTo>
                <a:lnTo>
                  <a:pt x="0" y="443064"/>
                </a:lnTo>
                <a:lnTo>
                  <a:pt x="2852292" y="443064"/>
                </a:lnTo>
                <a:lnTo>
                  <a:pt x="2852292" y="0"/>
                </a:lnTo>
                <a:close/>
              </a:path>
            </a:pathLst>
          </a:custGeom>
          <a:solidFill>
            <a:srgbClr val="002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91875" y="3446129"/>
            <a:ext cx="2852420" cy="443230"/>
          </a:xfrm>
          <a:custGeom>
            <a:avLst/>
            <a:gdLst/>
            <a:ahLst/>
            <a:cxnLst/>
            <a:rect l="l" t="t" r="r" b="b"/>
            <a:pathLst>
              <a:path w="2852420" h="443229">
                <a:moveTo>
                  <a:pt x="0" y="0"/>
                </a:moveTo>
                <a:lnTo>
                  <a:pt x="2852293" y="0"/>
                </a:lnTo>
                <a:lnTo>
                  <a:pt x="2852293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62091" y="2860141"/>
            <a:ext cx="2618105" cy="443230"/>
          </a:xfrm>
          <a:custGeom>
            <a:avLst/>
            <a:gdLst/>
            <a:ahLst/>
            <a:cxnLst/>
            <a:rect l="l" t="t" r="r" b="b"/>
            <a:pathLst>
              <a:path w="2618104" h="443229">
                <a:moveTo>
                  <a:pt x="2617850" y="0"/>
                </a:moveTo>
                <a:lnTo>
                  <a:pt x="0" y="0"/>
                </a:lnTo>
                <a:lnTo>
                  <a:pt x="0" y="443064"/>
                </a:lnTo>
                <a:lnTo>
                  <a:pt x="2617850" y="443064"/>
                </a:lnTo>
                <a:lnTo>
                  <a:pt x="2617850" y="0"/>
                </a:lnTo>
                <a:close/>
              </a:path>
            </a:pathLst>
          </a:custGeom>
          <a:solidFill>
            <a:srgbClr val="002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62094" y="2860139"/>
            <a:ext cx="2618105" cy="443230"/>
          </a:xfrm>
          <a:custGeom>
            <a:avLst/>
            <a:gdLst/>
            <a:ahLst/>
            <a:cxnLst/>
            <a:rect l="l" t="t" r="r" b="b"/>
            <a:pathLst>
              <a:path w="2618104" h="443229">
                <a:moveTo>
                  <a:pt x="0" y="0"/>
                </a:moveTo>
                <a:lnTo>
                  <a:pt x="2617851" y="0"/>
                </a:lnTo>
                <a:lnTo>
                  <a:pt x="2617851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73773" y="2288463"/>
            <a:ext cx="2110105" cy="443230"/>
          </a:xfrm>
          <a:custGeom>
            <a:avLst/>
            <a:gdLst/>
            <a:ahLst/>
            <a:cxnLst/>
            <a:rect l="l" t="t" r="r" b="b"/>
            <a:pathLst>
              <a:path w="2110104" h="443230">
                <a:moveTo>
                  <a:pt x="2109914" y="0"/>
                </a:moveTo>
                <a:lnTo>
                  <a:pt x="0" y="0"/>
                </a:lnTo>
                <a:lnTo>
                  <a:pt x="0" y="443064"/>
                </a:lnTo>
                <a:lnTo>
                  <a:pt x="2109914" y="443064"/>
                </a:lnTo>
                <a:lnTo>
                  <a:pt x="2109914" y="0"/>
                </a:lnTo>
                <a:close/>
              </a:path>
            </a:pathLst>
          </a:custGeom>
          <a:solidFill>
            <a:srgbClr val="002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3776" y="2288460"/>
            <a:ext cx="2110105" cy="443230"/>
          </a:xfrm>
          <a:custGeom>
            <a:avLst/>
            <a:gdLst/>
            <a:ahLst/>
            <a:cxnLst/>
            <a:rect l="l" t="t" r="r" b="b"/>
            <a:pathLst>
              <a:path w="2110104" h="443230">
                <a:moveTo>
                  <a:pt x="0" y="0"/>
                </a:moveTo>
                <a:lnTo>
                  <a:pt x="2109914" y="0"/>
                </a:lnTo>
                <a:lnTo>
                  <a:pt x="2109914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11961" y="1702485"/>
            <a:ext cx="1680210" cy="443230"/>
          </a:xfrm>
          <a:custGeom>
            <a:avLst/>
            <a:gdLst/>
            <a:ahLst/>
            <a:cxnLst/>
            <a:rect l="l" t="t" r="r" b="b"/>
            <a:pathLst>
              <a:path w="1680209" h="443230">
                <a:moveTo>
                  <a:pt x="1680108" y="0"/>
                </a:moveTo>
                <a:lnTo>
                  <a:pt x="0" y="0"/>
                </a:lnTo>
                <a:lnTo>
                  <a:pt x="0" y="443052"/>
                </a:lnTo>
                <a:lnTo>
                  <a:pt x="1680108" y="443052"/>
                </a:lnTo>
                <a:lnTo>
                  <a:pt x="1680108" y="0"/>
                </a:lnTo>
                <a:close/>
              </a:path>
            </a:pathLst>
          </a:custGeom>
          <a:solidFill>
            <a:srgbClr val="002D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11964" y="1702484"/>
            <a:ext cx="1680210" cy="443230"/>
          </a:xfrm>
          <a:custGeom>
            <a:avLst/>
            <a:gdLst/>
            <a:ahLst/>
            <a:cxnLst/>
            <a:rect l="l" t="t" r="r" b="b"/>
            <a:pathLst>
              <a:path w="1680209" h="443230">
                <a:moveTo>
                  <a:pt x="0" y="0"/>
                </a:moveTo>
                <a:lnTo>
                  <a:pt x="1680108" y="0"/>
                </a:lnTo>
                <a:lnTo>
                  <a:pt x="1680108" y="443052"/>
                </a:lnTo>
                <a:lnTo>
                  <a:pt x="0" y="443052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00896" y="4032110"/>
            <a:ext cx="781685" cy="443230"/>
          </a:xfrm>
          <a:custGeom>
            <a:avLst/>
            <a:gdLst/>
            <a:ahLst/>
            <a:cxnLst/>
            <a:rect l="l" t="t" r="r" b="b"/>
            <a:pathLst>
              <a:path w="781684" h="443229">
                <a:moveTo>
                  <a:pt x="781443" y="0"/>
                </a:moveTo>
                <a:lnTo>
                  <a:pt x="0" y="0"/>
                </a:lnTo>
                <a:lnTo>
                  <a:pt x="0" y="443064"/>
                </a:lnTo>
                <a:lnTo>
                  <a:pt x="781443" y="443064"/>
                </a:lnTo>
                <a:lnTo>
                  <a:pt x="781443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00899" y="4032108"/>
            <a:ext cx="781685" cy="443230"/>
          </a:xfrm>
          <a:custGeom>
            <a:avLst/>
            <a:gdLst/>
            <a:ahLst/>
            <a:cxnLst/>
            <a:rect l="l" t="t" r="r" b="b"/>
            <a:pathLst>
              <a:path w="781684" h="443229">
                <a:moveTo>
                  <a:pt x="0" y="0"/>
                </a:moveTo>
                <a:lnTo>
                  <a:pt x="781443" y="0"/>
                </a:lnTo>
                <a:lnTo>
                  <a:pt x="781443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44165" y="3446131"/>
            <a:ext cx="677545" cy="443230"/>
          </a:xfrm>
          <a:custGeom>
            <a:avLst/>
            <a:gdLst/>
            <a:ahLst/>
            <a:cxnLst/>
            <a:rect l="l" t="t" r="r" b="b"/>
            <a:pathLst>
              <a:path w="677545" h="443229">
                <a:moveTo>
                  <a:pt x="677252" y="0"/>
                </a:moveTo>
                <a:lnTo>
                  <a:pt x="0" y="0"/>
                </a:lnTo>
                <a:lnTo>
                  <a:pt x="0" y="443064"/>
                </a:lnTo>
                <a:lnTo>
                  <a:pt x="677252" y="443064"/>
                </a:lnTo>
                <a:lnTo>
                  <a:pt x="677252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44168" y="3446129"/>
            <a:ext cx="677545" cy="443230"/>
          </a:xfrm>
          <a:custGeom>
            <a:avLst/>
            <a:gdLst/>
            <a:ahLst/>
            <a:cxnLst/>
            <a:rect l="l" t="t" r="r" b="b"/>
            <a:pathLst>
              <a:path w="677545" h="443229">
                <a:moveTo>
                  <a:pt x="0" y="0"/>
                </a:moveTo>
                <a:lnTo>
                  <a:pt x="677252" y="0"/>
                </a:lnTo>
                <a:lnTo>
                  <a:pt x="677252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79942" y="2860141"/>
            <a:ext cx="1341755" cy="443230"/>
          </a:xfrm>
          <a:custGeom>
            <a:avLst/>
            <a:gdLst/>
            <a:ahLst/>
            <a:cxnLst/>
            <a:rect l="l" t="t" r="r" b="b"/>
            <a:pathLst>
              <a:path w="1341754" h="443229">
                <a:moveTo>
                  <a:pt x="1341488" y="0"/>
                </a:moveTo>
                <a:lnTo>
                  <a:pt x="0" y="0"/>
                </a:lnTo>
                <a:lnTo>
                  <a:pt x="0" y="443064"/>
                </a:lnTo>
                <a:lnTo>
                  <a:pt x="1341488" y="443064"/>
                </a:lnTo>
                <a:lnTo>
                  <a:pt x="1341488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79944" y="2860139"/>
            <a:ext cx="1341755" cy="443230"/>
          </a:xfrm>
          <a:custGeom>
            <a:avLst/>
            <a:gdLst/>
            <a:ahLst/>
            <a:cxnLst/>
            <a:rect l="l" t="t" r="r" b="b"/>
            <a:pathLst>
              <a:path w="1341754" h="443229">
                <a:moveTo>
                  <a:pt x="0" y="0"/>
                </a:moveTo>
                <a:lnTo>
                  <a:pt x="1341488" y="0"/>
                </a:lnTo>
                <a:lnTo>
                  <a:pt x="1341488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83688" y="2288463"/>
            <a:ext cx="951230" cy="443230"/>
          </a:xfrm>
          <a:custGeom>
            <a:avLst/>
            <a:gdLst/>
            <a:ahLst/>
            <a:cxnLst/>
            <a:rect l="l" t="t" r="r" b="b"/>
            <a:pathLst>
              <a:path w="951229" h="443230">
                <a:moveTo>
                  <a:pt x="950760" y="0"/>
                </a:moveTo>
                <a:lnTo>
                  <a:pt x="0" y="0"/>
                </a:lnTo>
                <a:lnTo>
                  <a:pt x="0" y="443064"/>
                </a:lnTo>
                <a:lnTo>
                  <a:pt x="950760" y="443064"/>
                </a:lnTo>
                <a:lnTo>
                  <a:pt x="950760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83690" y="2288460"/>
            <a:ext cx="951230" cy="443230"/>
          </a:xfrm>
          <a:custGeom>
            <a:avLst/>
            <a:gdLst/>
            <a:ahLst/>
            <a:cxnLst/>
            <a:rect l="l" t="t" r="r" b="b"/>
            <a:pathLst>
              <a:path w="951229" h="443230">
                <a:moveTo>
                  <a:pt x="0" y="0"/>
                </a:moveTo>
                <a:lnTo>
                  <a:pt x="950760" y="0"/>
                </a:lnTo>
                <a:lnTo>
                  <a:pt x="950760" y="443064"/>
                </a:lnTo>
                <a:lnTo>
                  <a:pt x="0" y="443064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92070" y="1702485"/>
            <a:ext cx="729615" cy="443230"/>
          </a:xfrm>
          <a:custGeom>
            <a:avLst/>
            <a:gdLst/>
            <a:ahLst/>
            <a:cxnLst/>
            <a:rect l="l" t="t" r="r" b="b"/>
            <a:pathLst>
              <a:path w="729615" h="443230">
                <a:moveTo>
                  <a:pt x="729360" y="0"/>
                </a:moveTo>
                <a:lnTo>
                  <a:pt x="0" y="0"/>
                </a:lnTo>
                <a:lnTo>
                  <a:pt x="0" y="443052"/>
                </a:lnTo>
                <a:lnTo>
                  <a:pt x="729360" y="443052"/>
                </a:lnTo>
                <a:lnTo>
                  <a:pt x="729360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92071" y="1702484"/>
            <a:ext cx="729615" cy="443230"/>
          </a:xfrm>
          <a:custGeom>
            <a:avLst/>
            <a:gdLst/>
            <a:ahLst/>
            <a:cxnLst/>
            <a:rect l="l" t="t" r="r" b="b"/>
            <a:pathLst>
              <a:path w="729615" h="443230">
                <a:moveTo>
                  <a:pt x="0" y="0"/>
                </a:moveTo>
                <a:lnTo>
                  <a:pt x="729361" y="0"/>
                </a:lnTo>
                <a:lnTo>
                  <a:pt x="729361" y="443052"/>
                </a:lnTo>
                <a:lnTo>
                  <a:pt x="0" y="443052"/>
                </a:lnTo>
                <a:lnTo>
                  <a:pt x="0" y="0"/>
                </a:lnTo>
                <a:close/>
              </a:path>
            </a:pathLst>
          </a:custGeom>
          <a:ln w="14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310827" y="1819646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2D44"/>
                </a:solidFill>
                <a:latin typeface="Arial"/>
                <a:cs typeface="Arial"/>
              </a:rPr>
              <a:t>69%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790283" y="2979563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553198" y="2979563"/>
            <a:ext cx="377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2D44"/>
                </a:solidFill>
                <a:latin typeface="Arial"/>
                <a:cs typeface="Arial"/>
              </a:rPr>
              <a:t>49%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03989" y="4158072"/>
            <a:ext cx="376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2D44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12883" y="3568284"/>
            <a:ext cx="371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002D44"/>
                </a:solidFill>
                <a:latin typeface="Arial"/>
                <a:cs typeface="Arial"/>
              </a:rPr>
              <a:t>55%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347584" y="3568284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solidFill>
                  <a:srgbClr val="FFFFFF"/>
                </a:solidFill>
                <a:latin typeface="Arial"/>
                <a:cs typeface="Arial"/>
              </a:rPr>
              <a:t>37%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900620" y="1818884"/>
            <a:ext cx="36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060430" y="4158072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solidFill>
                  <a:srgbClr val="003D57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31155" y="2401510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926955" y="4158072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39408" y="2402424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02D44"/>
                </a:solidFill>
                <a:latin typeface="Arial"/>
                <a:cs typeface="Arial"/>
              </a:rPr>
              <a:t>61%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035160" y="2401510"/>
            <a:ext cx="34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003D57"/>
                </a:solidFill>
                <a:latin typeface="Arial"/>
                <a:cs typeface="Arial"/>
              </a:rPr>
              <a:t>12%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850054" y="2978496"/>
            <a:ext cx="33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 dirty="0">
                <a:solidFill>
                  <a:srgbClr val="003D57"/>
                </a:solidFill>
                <a:latin typeface="Arial"/>
                <a:cs typeface="Arial"/>
              </a:rPr>
              <a:t>17%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167750" y="3568741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3D57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143546" y="1819494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3D57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819967" y="1650036"/>
            <a:ext cx="0" cy="2868930"/>
          </a:xfrm>
          <a:custGeom>
            <a:avLst/>
            <a:gdLst/>
            <a:ahLst/>
            <a:cxnLst/>
            <a:rect l="l" t="t" r="r" b="b"/>
            <a:pathLst>
              <a:path h="2868929">
                <a:moveTo>
                  <a:pt x="0" y="0"/>
                </a:moveTo>
                <a:lnTo>
                  <a:pt x="0" y="2868561"/>
                </a:lnTo>
              </a:path>
            </a:pathLst>
          </a:custGeom>
          <a:ln w="10414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826053" y="1907183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200"/>
                </a:lnTo>
                <a:lnTo>
                  <a:pt x="180009" y="180200"/>
                </a:lnTo>
                <a:lnTo>
                  <a:pt x="180009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9853867" y="1527441"/>
            <a:ext cx="1130935" cy="5746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spc="-5" dirty="0">
                <a:solidFill>
                  <a:srgbClr val="003D57"/>
                </a:solidFill>
                <a:latin typeface="Arial"/>
                <a:cs typeface="Arial"/>
              </a:rPr>
              <a:t>Response</a:t>
            </a:r>
            <a:r>
              <a:rPr sz="1200" b="1" spc="-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003D57"/>
                </a:solidFill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720"/>
              </a:spcBef>
            </a:pPr>
            <a:r>
              <a:rPr sz="1200" spc="-65" dirty="0">
                <a:solidFill>
                  <a:srgbClr val="003D57"/>
                </a:solidFill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826053" y="2146642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200"/>
                </a:lnTo>
                <a:lnTo>
                  <a:pt x="180009" y="180200"/>
                </a:lnTo>
                <a:lnTo>
                  <a:pt x="180009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26053" y="2397581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200"/>
                </a:lnTo>
                <a:lnTo>
                  <a:pt x="180009" y="180200"/>
                </a:lnTo>
                <a:lnTo>
                  <a:pt x="18000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0045459" y="2065094"/>
            <a:ext cx="851535" cy="7099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5" dirty="0">
                <a:solidFill>
                  <a:srgbClr val="003D57"/>
                </a:solidFill>
                <a:latin typeface="Arial"/>
                <a:cs typeface="Arial"/>
              </a:rPr>
              <a:t>No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35"/>
              </a:spcBef>
            </a:pPr>
            <a:r>
              <a:rPr sz="1200" spc="15" dirty="0">
                <a:solidFill>
                  <a:srgbClr val="003D57"/>
                </a:solidFill>
                <a:latin typeface="Arial"/>
                <a:cs typeface="Arial"/>
              </a:rPr>
              <a:t>Don’t</a:t>
            </a:r>
            <a:r>
              <a:rPr sz="1200" spc="-7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3D57"/>
                </a:solidFill>
                <a:latin typeface="Arial"/>
                <a:cs typeface="Arial"/>
              </a:rPr>
              <a:t>know/  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refused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7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547052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85" dirty="0"/>
              <a:t> </a:t>
            </a:r>
            <a:r>
              <a:rPr spc="60" dirty="0"/>
              <a:t>Africa,</a:t>
            </a:r>
            <a:r>
              <a:rPr spc="-80" dirty="0"/>
              <a:t> </a:t>
            </a:r>
            <a:r>
              <a:rPr spc="160" dirty="0"/>
              <a:t>a</a:t>
            </a:r>
            <a:r>
              <a:rPr spc="-80" dirty="0"/>
              <a:t> </a:t>
            </a:r>
            <a:r>
              <a:rPr spc="105" dirty="0"/>
              <a:t>third</a:t>
            </a:r>
            <a:r>
              <a:rPr spc="-80" dirty="0"/>
              <a:t> </a:t>
            </a:r>
            <a:r>
              <a:rPr spc="145" dirty="0"/>
              <a:t>of</a:t>
            </a:r>
            <a:r>
              <a:rPr spc="-80" dirty="0"/>
              <a:t> </a:t>
            </a:r>
            <a:r>
              <a:rPr spc="105" dirty="0"/>
              <a:t>people</a:t>
            </a:r>
            <a:r>
              <a:rPr spc="-80" dirty="0"/>
              <a:t> </a:t>
            </a:r>
            <a:r>
              <a:rPr spc="85" dirty="0"/>
              <a:t>believe</a:t>
            </a:r>
            <a:r>
              <a:rPr spc="-80" dirty="0"/>
              <a:t> </a:t>
            </a:r>
            <a:r>
              <a:rPr spc="114" dirty="0"/>
              <a:t>that</a:t>
            </a:r>
            <a:r>
              <a:rPr spc="-80" dirty="0"/>
              <a:t> </a:t>
            </a:r>
            <a:r>
              <a:rPr spc="55" dirty="0"/>
              <a:t>science  </a:t>
            </a:r>
            <a:r>
              <a:rPr spc="95" dirty="0"/>
              <a:t>benefits</a:t>
            </a:r>
            <a:r>
              <a:rPr spc="-85" dirty="0"/>
              <a:t> </a:t>
            </a:r>
            <a:r>
              <a:rPr spc="80" dirty="0"/>
              <a:t>most</a:t>
            </a:r>
            <a:r>
              <a:rPr spc="-80" dirty="0"/>
              <a:t> </a:t>
            </a:r>
            <a:r>
              <a:rPr spc="105" dirty="0"/>
              <a:t>people</a:t>
            </a:r>
            <a:r>
              <a:rPr spc="-85" dirty="0"/>
              <a:t> </a:t>
            </a:r>
            <a:r>
              <a:rPr spc="45" dirty="0"/>
              <a:t>in</a:t>
            </a:r>
            <a:r>
              <a:rPr spc="-80" dirty="0"/>
              <a:t> </a:t>
            </a:r>
            <a:r>
              <a:rPr spc="114" dirty="0"/>
              <a:t>their</a:t>
            </a:r>
            <a:r>
              <a:rPr spc="-85" dirty="0"/>
              <a:t> </a:t>
            </a:r>
            <a:r>
              <a:rPr spc="100" dirty="0"/>
              <a:t>country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00" y="4997904"/>
            <a:ext cx="2466340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93040">
              <a:lnSpc>
                <a:spcPct val="101899"/>
              </a:lnSpc>
              <a:spcBef>
                <a:spcPts val="8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Percentage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who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answered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‘most’, 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‘some’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or ‘very</a:t>
            </a:r>
            <a:r>
              <a:rPr sz="9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few’.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Do you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think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the work that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scientists </a:t>
            </a:r>
            <a:r>
              <a:rPr sz="900" i="1" spc="2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benefits 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most, </a:t>
            </a: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some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or </a:t>
            </a:r>
            <a:r>
              <a:rPr sz="900" i="1" spc="-10" dirty="0">
                <a:solidFill>
                  <a:srgbClr val="002D45"/>
                </a:solidFill>
                <a:latin typeface="Arial"/>
                <a:cs typeface="Arial"/>
              </a:rPr>
              <a:t>very </a:t>
            </a:r>
            <a:r>
              <a:rPr sz="900" i="1" spc="10" dirty="0">
                <a:solidFill>
                  <a:srgbClr val="002D45"/>
                </a:solidFill>
                <a:latin typeface="Arial"/>
                <a:cs typeface="Arial"/>
              </a:rPr>
              <a:t>few </a:t>
            </a:r>
            <a:r>
              <a:rPr sz="900" i="1" spc="5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900" i="1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900" i="1" dirty="0">
                <a:solidFill>
                  <a:srgbClr val="002D45"/>
                </a:solidFill>
                <a:latin typeface="Arial"/>
                <a:cs typeface="Arial"/>
              </a:rPr>
              <a:t>this</a:t>
            </a:r>
            <a:r>
              <a:rPr sz="900" i="1" spc="-1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002D45"/>
                </a:solidFill>
                <a:latin typeface="Arial"/>
                <a:cs typeface="Arial"/>
              </a:rPr>
              <a:t>country?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1414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1414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1414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1414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1414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1414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860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2860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2860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2860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2860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2860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4314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4314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4314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4314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4314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4314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5760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5760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45760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760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5760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5760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7201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27201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7201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7201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7201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27201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8660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8660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8660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08660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8660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8660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0108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0108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90108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0108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0108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0108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1554" y="4468418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485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71554" y="3886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71554" y="330495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71554" y="273740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71554" y="2155672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97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71554" y="16500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794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39978" y="1650038"/>
            <a:ext cx="0" cy="2865120"/>
          </a:xfrm>
          <a:custGeom>
            <a:avLst/>
            <a:gdLst/>
            <a:ahLst/>
            <a:cxnLst/>
            <a:rect l="l" t="t" r="r" b="b"/>
            <a:pathLst>
              <a:path h="2865120">
                <a:moveTo>
                  <a:pt x="0" y="2864866"/>
                </a:moveTo>
                <a:lnTo>
                  <a:pt x="0" y="0"/>
                </a:lnTo>
              </a:path>
            </a:pathLst>
          </a:custGeom>
          <a:ln w="63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0646" y="4028579"/>
            <a:ext cx="2966720" cy="440055"/>
          </a:xfrm>
          <a:custGeom>
            <a:avLst/>
            <a:gdLst/>
            <a:ahLst/>
            <a:cxnLst/>
            <a:rect l="l" t="t" r="r" b="b"/>
            <a:pathLst>
              <a:path w="2966720" h="440054">
                <a:moveTo>
                  <a:pt x="2966656" y="0"/>
                </a:moveTo>
                <a:lnTo>
                  <a:pt x="0" y="0"/>
                </a:lnTo>
                <a:lnTo>
                  <a:pt x="0" y="439839"/>
                </a:lnTo>
                <a:lnTo>
                  <a:pt x="2966656" y="439839"/>
                </a:lnTo>
                <a:lnTo>
                  <a:pt x="2966656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0649" y="4028576"/>
            <a:ext cx="2966720" cy="440055"/>
          </a:xfrm>
          <a:custGeom>
            <a:avLst/>
            <a:gdLst/>
            <a:ahLst/>
            <a:cxnLst/>
            <a:rect l="l" t="t" r="r" b="b"/>
            <a:pathLst>
              <a:path w="2966720" h="440054">
                <a:moveTo>
                  <a:pt x="0" y="0"/>
                </a:moveTo>
                <a:lnTo>
                  <a:pt x="2966656" y="0"/>
                </a:lnTo>
                <a:lnTo>
                  <a:pt x="2966656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7303" y="4028579"/>
            <a:ext cx="2684780" cy="440055"/>
          </a:xfrm>
          <a:custGeom>
            <a:avLst/>
            <a:gdLst/>
            <a:ahLst/>
            <a:cxnLst/>
            <a:rect l="l" t="t" r="r" b="b"/>
            <a:pathLst>
              <a:path w="2684779" h="440054">
                <a:moveTo>
                  <a:pt x="2684754" y="0"/>
                </a:moveTo>
                <a:lnTo>
                  <a:pt x="0" y="0"/>
                </a:lnTo>
                <a:lnTo>
                  <a:pt x="0" y="439839"/>
                </a:lnTo>
                <a:lnTo>
                  <a:pt x="2684754" y="439839"/>
                </a:lnTo>
                <a:lnTo>
                  <a:pt x="2684754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7305" y="4028576"/>
            <a:ext cx="2684780" cy="440055"/>
          </a:xfrm>
          <a:custGeom>
            <a:avLst/>
            <a:gdLst/>
            <a:ahLst/>
            <a:cxnLst/>
            <a:rect l="l" t="t" r="r" b="b"/>
            <a:pathLst>
              <a:path w="2684779" h="440054">
                <a:moveTo>
                  <a:pt x="0" y="0"/>
                </a:moveTo>
                <a:lnTo>
                  <a:pt x="2684754" y="0"/>
                </a:lnTo>
                <a:lnTo>
                  <a:pt x="2684754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72057" y="4028579"/>
            <a:ext cx="1235075" cy="440055"/>
          </a:xfrm>
          <a:custGeom>
            <a:avLst/>
            <a:gdLst/>
            <a:ahLst/>
            <a:cxnLst/>
            <a:rect l="l" t="t" r="r" b="b"/>
            <a:pathLst>
              <a:path w="1235075" h="440054">
                <a:moveTo>
                  <a:pt x="1234986" y="0"/>
                </a:moveTo>
                <a:lnTo>
                  <a:pt x="0" y="0"/>
                </a:lnTo>
                <a:lnTo>
                  <a:pt x="0" y="439839"/>
                </a:lnTo>
                <a:lnTo>
                  <a:pt x="1234986" y="439839"/>
                </a:lnTo>
                <a:lnTo>
                  <a:pt x="1234986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72060" y="4028576"/>
            <a:ext cx="1235075" cy="440055"/>
          </a:xfrm>
          <a:custGeom>
            <a:avLst/>
            <a:gdLst/>
            <a:ahLst/>
            <a:cxnLst/>
            <a:rect l="l" t="t" r="r" b="b"/>
            <a:pathLst>
              <a:path w="1235075" h="440054">
                <a:moveTo>
                  <a:pt x="0" y="0"/>
                </a:moveTo>
                <a:lnTo>
                  <a:pt x="1234986" y="0"/>
                </a:lnTo>
                <a:lnTo>
                  <a:pt x="1234986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20646" y="3446843"/>
            <a:ext cx="1892935" cy="440055"/>
          </a:xfrm>
          <a:custGeom>
            <a:avLst/>
            <a:gdLst/>
            <a:ahLst/>
            <a:cxnLst/>
            <a:rect l="l" t="t" r="r" b="b"/>
            <a:pathLst>
              <a:path w="1892935" h="440054">
                <a:moveTo>
                  <a:pt x="1892757" y="0"/>
                </a:moveTo>
                <a:lnTo>
                  <a:pt x="0" y="0"/>
                </a:lnTo>
                <a:lnTo>
                  <a:pt x="0" y="439851"/>
                </a:lnTo>
                <a:lnTo>
                  <a:pt x="1892757" y="439851"/>
                </a:lnTo>
                <a:lnTo>
                  <a:pt x="1892757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0649" y="3446840"/>
            <a:ext cx="1892935" cy="440055"/>
          </a:xfrm>
          <a:custGeom>
            <a:avLst/>
            <a:gdLst/>
            <a:ahLst/>
            <a:cxnLst/>
            <a:rect l="l" t="t" r="r" b="b"/>
            <a:pathLst>
              <a:path w="1892935" h="440054">
                <a:moveTo>
                  <a:pt x="0" y="0"/>
                </a:moveTo>
                <a:lnTo>
                  <a:pt x="1892757" y="0"/>
                </a:lnTo>
                <a:lnTo>
                  <a:pt x="1892757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13391" y="3446843"/>
            <a:ext cx="2242185" cy="440055"/>
          </a:xfrm>
          <a:custGeom>
            <a:avLst/>
            <a:gdLst/>
            <a:ahLst/>
            <a:cxnLst/>
            <a:rect l="l" t="t" r="r" b="b"/>
            <a:pathLst>
              <a:path w="2242185" h="440054">
                <a:moveTo>
                  <a:pt x="2241778" y="0"/>
                </a:moveTo>
                <a:lnTo>
                  <a:pt x="0" y="0"/>
                </a:lnTo>
                <a:lnTo>
                  <a:pt x="0" y="439851"/>
                </a:lnTo>
                <a:lnTo>
                  <a:pt x="2241778" y="439851"/>
                </a:lnTo>
                <a:lnTo>
                  <a:pt x="2241778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3393" y="3446840"/>
            <a:ext cx="2242185" cy="440055"/>
          </a:xfrm>
          <a:custGeom>
            <a:avLst/>
            <a:gdLst/>
            <a:ahLst/>
            <a:cxnLst/>
            <a:rect l="l" t="t" r="r" b="b"/>
            <a:pathLst>
              <a:path w="2242185" h="440054">
                <a:moveTo>
                  <a:pt x="0" y="0"/>
                </a:moveTo>
                <a:lnTo>
                  <a:pt x="2241778" y="0"/>
                </a:lnTo>
                <a:lnTo>
                  <a:pt x="2241778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55169" y="3446843"/>
            <a:ext cx="2792730" cy="440055"/>
          </a:xfrm>
          <a:custGeom>
            <a:avLst/>
            <a:gdLst/>
            <a:ahLst/>
            <a:cxnLst/>
            <a:rect l="l" t="t" r="r" b="b"/>
            <a:pathLst>
              <a:path w="2792729" h="440054">
                <a:moveTo>
                  <a:pt x="2792145" y="0"/>
                </a:moveTo>
                <a:lnTo>
                  <a:pt x="0" y="0"/>
                </a:lnTo>
                <a:lnTo>
                  <a:pt x="0" y="439851"/>
                </a:lnTo>
                <a:lnTo>
                  <a:pt x="2792145" y="439851"/>
                </a:lnTo>
                <a:lnTo>
                  <a:pt x="2792145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55172" y="3446840"/>
            <a:ext cx="2792730" cy="440055"/>
          </a:xfrm>
          <a:custGeom>
            <a:avLst/>
            <a:gdLst/>
            <a:ahLst/>
            <a:cxnLst/>
            <a:rect l="l" t="t" r="r" b="b"/>
            <a:pathLst>
              <a:path w="2792729" h="440054">
                <a:moveTo>
                  <a:pt x="0" y="0"/>
                </a:moveTo>
                <a:lnTo>
                  <a:pt x="2792145" y="0"/>
                </a:lnTo>
                <a:lnTo>
                  <a:pt x="2792145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20646" y="2865106"/>
            <a:ext cx="1718310" cy="440055"/>
          </a:xfrm>
          <a:custGeom>
            <a:avLst/>
            <a:gdLst/>
            <a:ahLst/>
            <a:cxnLst/>
            <a:rect l="l" t="t" r="r" b="b"/>
            <a:pathLst>
              <a:path w="1718310" h="440054">
                <a:moveTo>
                  <a:pt x="1718246" y="0"/>
                </a:moveTo>
                <a:lnTo>
                  <a:pt x="0" y="0"/>
                </a:lnTo>
                <a:lnTo>
                  <a:pt x="0" y="439851"/>
                </a:lnTo>
                <a:lnTo>
                  <a:pt x="1718246" y="439851"/>
                </a:lnTo>
                <a:lnTo>
                  <a:pt x="1718246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0649" y="2865104"/>
            <a:ext cx="1718310" cy="440055"/>
          </a:xfrm>
          <a:custGeom>
            <a:avLst/>
            <a:gdLst/>
            <a:ahLst/>
            <a:cxnLst/>
            <a:rect l="l" t="t" r="r" b="b"/>
            <a:pathLst>
              <a:path w="1718310" h="440054">
                <a:moveTo>
                  <a:pt x="0" y="0"/>
                </a:moveTo>
                <a:lnTo>
                  <a:pt x="1718246" y="0"/>
                </a:lnTo>
                <a:lnTo>
                  <a:pt x="1718246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38880" y="2865106"/>
            <a:ext cx="3128010" cy="440055"/>
          </a:xfrm>
          <a:custGeom>
            <a:avLst/>
            <a:gdLst/>
            <a:ahLst/>
            <a:cxnLst/>
            <a:rect l="l" t="t" r="r" b="b"/>
            <a:pathLst>
              <a:path w="3128009" h="440054">
                <a:moveTo>
                  <a:pt x="3127743" y="0"/>
                </a:moveTo>
                <a:lnTo>
                  <a:pt x="0" y="0"/>
                </a:lnTo>
                <a:lnTo>
                  <a:pt x="0" y="439851"/>
                </a:lnTo>
                <a:lnTo>
                  <a:pt x="3127743" y="439851"/>
                </a:lnTo>
                <a:lnTo>
                  <a:pt x="3127743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38882" y="2865104"/>
            <a:ext cx="3128010" cy="440055"/>
          </a:xfrm>
          <a:custGeom>
            <a:avLst/>
            <a:gdLst/>
            <a:ahLst/>
            <a:cxnLst/>
            <a:rect l="l" t="t" r="r" b="b"/>
            <a:pathLst>
              <a:path w="3128009" h="440054">
                <a:moveTo>
                  <a:pt x="0" y="0"/>
                </a:moveTo>
                <a:lnTo>
                  <a:pt x="3127743" y="0"/>
                </a:lnTo>
                <a:lnTo>
                  <a:pt x="3127743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6624" y="2865106"/>
            <a:ext cx="1798955" cy="440055"/>
          </a:xfrm>
          <a:custGeom>
            <a:avLst/>
            <a:gdLst/>
            <a:ahLst/>
            <a:cxnLst/>
            <a:rect l="l" t="t" r="r" b="b"/>
            <a:pathLst>
              <a:path w="1798954" h="440054">
                <a:moveTo>
                  <a:pt x="1798789" y="0"/>
                </a:moveTo>
                <a:lnTo>
                  <a:pt x="0" y="0"/>
                </a:lnTo>
                <a:lnTo>
                  <a:pt x="0" y="439851"/>
                </a:lnTo>
                <a:lnTo>
                  <a:pt x="1798789" y="439851"/>
                </a:lnTo>
                <a:lnTo>
                  <a:pt x="17987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66626" y="2865104"/>
            <a:ext cx="1798955" cy="440055"/>
          </a:xfrm>
          <a:custGeom>
            <a:avLst/>
            <a:gdLst/>
            <a:ahLst/>
            <a:cxnLst/>
            <a:rect l="l" t="t" r="r" b="b"/>
            <a:pathLst>
              <a:path w="1798954" h="440054">
                <a:moveTo>
                  <a:pt x="0" y="0"/>
                </a:moveTo>
                <a:lnTo>
                  <a:pt x="1798789" y="0"/>
                </a:lnTo>
                <a:lnTo>
                  <a:pt x="1798789" y="439851"/>
                </a:lnTo>
                <a:lnTo>
                  <a:pt x="0" y="439851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20646" y="2297569"/>
            <a:ext cx="2403475" cy="440055"/>
          </a:xfrm>
          <a:custGeom>
            <a:avLst/>
            <a:gdLst/>
            <a:ahLst/>
            <a:cxnLst/>
            <a:rect l="l" t="t" r="r" b="b"/>
            <a:pathLst>
              <a:path w="2403475" h="440055">
                <a:moveTo>
                  <a:pt x="2402852" y="0"/>
                </a:moveTo>
                <a:lnTo>
                  <a:pt x="0" y="0"/>
                </a:lnTo>
                <a:lnTo>
                  <a:pt x="0" y="439839"/>
                </a:lnTo>
                <a:lnTo>
                  <a:pt x="2402852" y="439839"/>
                </a:lnTo>
                <a:lnTo>
                  <a:pt x="2402852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20649" y="2297568"/>
            <a:ext cx="2403475" cy="440055"/>
          </a:xfrm>
          <a:custGeom>
            <a:avLst/>
            <a:gdLst/>
            <a:ahLst/>
            <a:cxnLst/>
            <a:rect l="l" t="t" r="r" b="b"/>
            <a:pathLst>
              <a:path w="2403475" h="440055">
                <a:moveTo>
                  <a:pt x="0" y="0"/>
                </a:moveTo>
                <a:lnTo>
                  <a:pt x="2402852" y="0"/>
                </a:lnTo>
                <a:lnTo>
                  <a:pt x="2402852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23499" y="2297569"/>
            <a:ext cx="2054225" cy="440055"/>
          </a:xfrm>
          <a:custGeom>
            <a:avLst/>
            <a:gdLst/>
            <a:ahLst/>
            <a:cxnLst/>
            <a:rect l="l" t="t" r="r" b="b"/>
            <a:pathLst>
              <a:path w="2054225" h="440055">
                <a:moveTo>
                  <a:pt x="2053843" y="0"/>
                </a:moveTo>
                <a:lnTo>
                  <a:pt x="0" y="0"/>
                </a:lnTo>
                <a:lnTo>
                  <a:pt x="0" y="439839"/>
                </a:lnTo>
                <a:lnTo>
                  <a:pt x="2053843" y="439839"/>
                </a:lnTo>
                <a:lnTo>
                  <a:pt x="2053843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23501" y="2297568"/>
            <a:ext cx="2054225" cy="440055"/>
          </a:xfrm>
          <a:custGeom>
            <a:avLst/>
            <a:gdLst/>
            <a:ahLst/>
            <a:cxnLst/>
            <a:rect l="l" t="t" r="r" b="b"/>
            <a:pathLst>
              <a:path w="2054225" h="440055">
                <a:moveTo>
                  <a:pt x="0" y="0"/>
                </a:moveTo>
                <a:lnTo>
                  <a:pt x="2053844" y="0"/>
                </a:lnTo>
                <a:lnTo>
                  <a:pt x="2053844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77343" y="2297569"/>
            <a:ext cx="2161540" cy="440055"/>
          </a:xfrm>
          <a:custGeom>
            <a:avLst/>
            <a:gdLst/>
            <a:ahLst/>
            <a:cxnLst/>
            <a:rect l="l" t="t" r="r" b="b"/>
            <a:pathLst>
              <a:path w="2161540" h="440055">
                <a:moveTo>
                  <a:pt x="2161235" y="0"/>
                </a:moveTo>
                <a:lnTo>
                  <a:pt x="0" y="0"/>
                </a:lnTo>
                <a:lnTo>
                  <a:pt x="0" y="439839"/>
                </a:lnTo>
                <a:lnTo>
                  <a:pt x="2161235" y="439839"/>
                </a:lnTo>
                <a:lnTo>
                  <a:pt x="2161235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77345" y="2297568"/>
            <a:ext cx="2161540" cy="440055"/>
          </a:xfrm>
          <a:custGeom>
            <a:avLst/>
            <a:gdLst/>
            <a:ahLst/>
            <a:cxnLst/>
            <a:rect l="l" t="t" r="r" b="b"/>
            <a:pathLst>
              <a:path w="2161540" h="440055">
                <a:moveTo>
                  <a:pt x="0" y="0"/>
                </a:moveTo>
                <a:lnTo>
                  <a:pt x="2161235" y="0"/>
                </a:lnTo>
                <a:lnTo>
                  <a:pt x="2161235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20646" y="1715833"/>
            <a:ext cx="2926715" cy="440055"/>
          </a:xfrm>
          <a:custGeom>
            <a:avLst/>
            <a:gdLst/>
            <a:ahLst/>
            <a:cxnLst/>
            <a:rect l="l" t="t" r="r" b="b"/>
            <a:pathLst>
              <a:path w="2926715" h="440055">
                <a:moveTo>
                  <a:pt x="2926384" y="0"/>
                </a:moveTo>
                <a:lnTo>
                  <a:pt x="0" y="0"/>
                </a:lnTo>
                <a:lnTo>
                  <a:pt x="0" y="439839"/>
                </a:lnTo>
                <a:lnTo>
                  <a:pt x="2926384" y="439839"/>
                </a:lnTo>
                <a:lnTo>
                  <a:pt x="2926384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20649" y="1715831"/>
            <a:ext cx="2926715" cy="440055"/>
          </a:xfrm>
          <a:custGeom>
            <a:avLst/>
            <a:gdLst/>
            <a:ahLst/>
            <a:cxnLst/>
            <a:rect l="l" t="t" r="r" b="b"/>
            <a:pathLst>
              <a:path w="2926715" h="440055">
                <a:moveTo>
                  <a:pt x="0" y="0"/>
                </a:moveTo>
                <a:lnTo>
                  <a:pt x="2926384" y="0"/>
                </a:lnTo>
                <a:lnTo>
                  <a:pt x="2926384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7018" y="1715833"/>
            <a:ext cx="2403475" cy="440055"/>
          </a:xfrm>
          <a:custGeom>
            <a:avLst/>
            <a:gdLst/>
            <a:ahLst/>
            <a:cxnLst/>
            <a:rect l="l" t="t" r="r" b="b"/>
            <a:pathLst>
              <a:path w="2403475" h="440055">
                <a:moveTo>
                  <a:pt x="2402865" y="0"/>
                </a:moveTo>
                <a:lnTo>
                  <a:pt x="0" y="0"/>
                </a:lnTo>
                <a:lnTo>
                  <a:pt x="0" y="439839"/>
                </a:lnTo>
                <a:lnTo>
                  <a:pt x="2402865" y="439839"/>
                </a:lnTo>
                <a:lnTo>
                  <a:pt x="2402865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47021" y="1715831"/>
            <a:ext cx="2403475" cy="440055"/>
          </a:xfrm>
          <a:custGeom>
            <a:avLst/>
            <a:gdLst/>
            <a:ahLst/>
            <a:cxnLst/>
            <a:rect l="l" t="t" r="r" b="b"/>
            <a:pathLst>
              <a:path w="2403475" h="440055">
                <a:moveTo>
                  <a:pt x="0" y="0"/>
                </a:moveTo>
                <a:lnTo>
                  <a:pt x="2402865" y="0"/>
                </a:lnTo>
                <a:lnTo>
                  <a:pt x="2402865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49883" y="1715833"/>
            <a:ext cx="1624330" cy="440055"/>
          </a:xfrm>
          <a:custGeom>
            <a:avLst/>
            <a:gdLst/>
            <a:ahLst/>
            <a:cxnLst/>
            <a:rect l="l" t="t" r="r" b="b"/>
            <a:pathLst>
              <a:path w="1624329" h="440055">
                <a:moveTo>
                  <a:pt x="1624279" y="0"/>
                </a:moveTo>
                <a:lnTo>
                  <a:pt x="0" y="0"/>
                </a:lnTo>
                <a:lnTo>
                  <a:pt x="0" y="439839"/>
                </a:lnTo>
                <a:lnTo>
                  <a:pt x="1624279" y="439839"/>
                </a:lnTo>
                <a:lnTo>
                  <a:pt x="162427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49886" y="1715831"/>
            <a:ext cx="1624330" cy="440055"/>
          </a:xfrm>
          <a:custGeom>
            <a:avLst/>
            <a:gdLst/>
            <a:ahLst/>
            <a:cxnLst/>
            <a:rect l="l" t="t" r="r" b="b"/>
            <a:pathLst>
              <a:path w="1624329" h="440055">
                <a:moveTo>
                  <a:pt x="0" y="0"/>
                </a:moveTo>
                <a:lnTo>
                  <a:pt x="1624279" y="0"/>
                </a:lnTo>
                <a:lnTo>
                  <a:pt x="1624279" y="439839"/>
                </a:lnTo>
                <a:lnTo>
                  <a:pt x="0" y="439839"/>
                </a:lnTo>
                <a:lnTo>
                  <a:pt x="0" y="0"/>
                </a:lnTo>
                <a:close/>
              </a:path>
            </a:pathLst>
          </a:custGeom>
          <a:ln w="15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84759" y="1810877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2D44"/>
                </a:solidFill>
                <a:latin typeface="Arial"/>
                <a:cs typeface="Arial"/>
              </a:rPr>
              <a:t>Eastern</a:t>
            </a:r>
            <a:r>
              <a:rPr sz="1200" spc="-55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12921" y="2397464"/>
            <a:ext cx="94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2D44"/>
                </a:solidFill>
                <a:latin typeface="Arial"/>
                <a:cs typeface="Arial"/>
              </a:rPr>
              <a:t>Central</a:t>
            </a:r>
            <a:r>
              <a:rPr sz="1200" spc="-5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2828" y="2984052"/>
            <a:ext cx="840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02D44"/>
                </a:solidFill>
                <a:latin typeface="Arial"/>
                <a:cs typeface="Arial"/>
              </a:rPr>
              <a:t>North</a:t>
            </a:r>
            <a:r>
              <a:rPr sz="1200" spc="-6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0332" y="3570640"/>
            <a:ext cx="1082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Southern</a:t>
            </a:r>
            <a:r>
              <a:rPr sz="1200" spc="-45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45485" y="4157227"/>
            <a:ext cx="101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002D44"/>
                </a:solidFill>
                <a:latin typeface="Arial"/>
                <a:cs typeface="Arial"/>
              </a:rPr>
              <a:t>Western</a:t>
            </a:r>
            <a:r>
              <a:rPr sz="1200" spc="-50" dirty="0">
                <a:solidFill>
                  <a:srgbClr val="002D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2D44"/>
                </a:solidFill>
                <a:latin typeface="Arial"/>
                <a:cs typeface="Arial"/>
              </a:rPr>
              <a:t>Africa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091626" y="1819646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solidFill>
                  <a:srgbClr val="002D44"/>
                </a:solidFill>
                <a:latin typeface="Arial"/>
                <a:cs typeface="Arial"/>
              </a:rPr>
              <a:t>37%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933105" y="2979563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0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563250" y="2979563"/>
            <a:ext cx="36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002D44"/>
                </a:solidFill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175046" y="4158072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solidFill>
                  <a:srgbClr val="002D44"/>
                </a:solidFill>
                <a:latin typeface="Arial"/>
                <a:cs typeface="Arial"/>
              </a:rPr>
              <a:t>38%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20487" y="3568284"/>
            <a:ext cx="368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solidFill>
                  <a:srgbClr val="002D44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50725" y="3568284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48579" y="1818884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31%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74885" y="4158072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03D57"/>
                </a:solidFill>
                <a:latin typeface="Arial"/>
                <a:cs typeface="Arial"/>
              </a:rPr>
              <a:t>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89288" y="240151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46930" y="4158072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63160" y="2402424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02D44"/>
                </a:solidFill>
                <a:latin typeface="Arial"/>
                <a:cs typeface="Arial"/>
              </a:rPr>
              <a:t>31%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78133" y="2401510"/>
            <a:ext cx="378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003D57"/>
                </a:solidFill>
                <a:latin typeface="Arial"/>
                <a:cs typeface="Arial"/>
              </a:rPr>
              <a:t>28%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388967" y="2978496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003D57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01424" y="3568741"/>
            <a:ext cx="38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003D57"/>
                </a:solidFill>
                <a:latin typeface="Arial"/>
                <a:cs typeface="Arial"/>
              </a:rPr>
              <a:t>36%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819005" y="1819494"/>
            <a:ext cx="342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003D57"/>
                </a:solidFill>
                <a:latin typeface="Arial"/>
                <a:cs typeface="Arial"/>
              </a:rPr>
              <a:t>21%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819967" y="1650036"/>
            <a:ext cx="0" cy="2868930"/>
          </a:xfrm>
          <a:custGeom>
            <a:avLst/>
            <a:gdLst/>
            <a:ahLst/>
            <a:cxnLst/>
            <a:rect l="l" t="t" r="r" b="b"/>
            <a:pathLst>
              <a:path h="2868929">
                <a:moveTo>
                  <a:pt x="0" y="0"/>
                </a:moveTo>
                <a:lnTo>
                  <a:pt x="0" y="2868561"/>
                </a:lnTo>
              </a:path>
            </a:pathLst>
          </a:custGeom>
          <a:ln w="10414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26053" y="2502039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200"/>
                </a:lnTo>
                <a:lnTo>
                  <a:pt x="180009" y="180200"/>
                </a:lnTo>
                <a:lnTo>
                  <a:pt x="180009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9813354" y="1618976"/>
            <a:ext cx="120650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D57"/>
                </a:solidFill>
                <a:latin typeface="Arial"/>
                <a:cs typeface="Arial"/>
              </a:rPr>
              <a:t>Think</a:t>
            </a:r>
            <a:r>
              <a:rPr sz="1200" b="1" spc="-5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D57"/>
                </a:solidFill>
                <a:latin typeface="Arial"/>
                <a:cs typeface="Arial"/>
              </a:rPr>
              <a:t>scientists’  </a:t>
            </a:r>
            <a:r>
              <a:rPr sz="1200" b="1" spc="15" dirty="0">
                <a:solidFill>
                  <a:srgbClr val="003D57"/>
                </a:solidFill>
                <a:latin typeface="Arial"/>
                <a:cs typeface="Arial"/>
              </a:rPr>
              <a:t>work </a:t>
            </a:r>
            <a:r>
              <a:rPr sz="1200" b="1" spc="-5" dirty="0">
                <a:solidFill>
                  <a:srgbClr val="003D57"/>
                </a:solidFill>
                <a:latin typeface="Arial"/>
                <a:cs typeface="Arial"/>
              </a:rPr>
              <a:t>benefits  </a:t>
            </a:r>
            <a:r>
              <a:rPr sz="1200" b="1" dirty="0">
                <a:solidFill>
                  <a:srgbClr val="003D57"/>
                </a:solidFill>
                <a:latin typeface="Arial"/>
                <a:cs typeface="Arial"/>
              </a:rPr>
              <a:t>people </a:t>
            </a:r>
            <a:r>
              <a:rPr sz="1200" b="1" spc="-25" dirty="0">
                <a:solidFill>
                  <a:srgbClr val="003D57"/>
                </a:solidFill>
                <a:latin typeface="Arial"/>
                <a:cs typeface="Arial"/>
              </a:rPr>
              <a:t>in </a:t>
            </a:r>
            <a:r>
              <a:rPr sz="1200" b="1" spc="-15" dirty="0">
                <a:solidFill>
                  <a:srgbClr val="003D57"/>
                </a:solidFill>
                <a:latin typeface="Arial"/>
                <a:cs typeface="Arial"/>
              </a:rPr>
              <a:t>this  </a:t>
            </a:r>
            <a:r>
              <a:rPr sz="1200" b="1" spc="-10" dirty="0">
                <a:solidFill>
                  <a:srgbClr val="003D57"/>
                </a:solidFill>
                <a:latin typeface="Arial"/>
                <a:cs typeface="Arial"/>
              </a:rPr>
              <a:t>country</a:t>
            </a:r>
            <a:endParaRPr sz="1200">
              <a:latin typeface="Arial"/>
              <a:cs typeface="Arial"/>
            </a:endParaRPr>
          </a:p>
          <a:p>
            <a:pPr marL="244475">
              <a:lnSpc>
                <a:spcPct val="100000"/>
              </a:lnSpc>
              <a:spcBef>
                <a:spcPts val="1085"/>
              </a:spcBef>
            </a:pPr>
            <a:r>
              <a:rPr sz="1200" spc="25" dirty="0">
                <a:solidFill>
                  <a:srgbClr val="003D57"/>
                </a:solidFill>
                <a:latin typeface="Arial"/>
                <a:cs typeface="Arial"/>
              </a:rPr>
              <a:t>Most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9826053" y="2741497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200"/>
                </a:lnTo>
                <a:lnTo>
                  <a:pt x="180009" y="180200"/>
                </a:lnTo>
                <a:lnTo>
                  <a:pt x="180009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26053" y="2992424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80009" y="0"/>
                </a:moveTo>
                <a:lnTo>
                  <a:pt x="0" y="0"/>
                </a:lnTo>
                <a:lnTo>
                  <a:pt x="0" y="180187"/>
                </a:lnTo>
                <a:lnTo>
                  <a:pt x="180009" y="180187"/>
                </a:lnTo>
                <a:lnTo>
                  <a:pt x="18000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0045459" y="2659951"/>
            <a:ext cx="60325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1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Some 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Very</a:t>
            </a:r>
            <a:r>
              <a:rPr sz="1200" spc="-7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D57"/>
                </a:solidFill>
                <a:latin typeface="Arial"/>
                <a:cs typeface="Arial"/>
              </a:rPr>
              <a:t>few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292" y="928801"/>
            <a:ext cx="8568690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 indent="29845" algn="ctr">
              <a:lnSpc>
                <a:spcPct val="111100"/>
              </a:lnSpc>
              <a:spcBef>
                <a:spcPts val="100"/>
              </a:spcBef>
            </a:pPr>
            <a:r>
              <a:rPr sz="6000" b="1" spc="9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6000" b="1" spc="-5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114" dirty="0">
                <a:solidFill>
                  <a:srgbClr val="002D45"/>
                </a:solidFill>
                <a:latin typeface="Arial"/>
                <a:cs typeface="Arial"/>
              </a:rPr>
              <a:t>Africa,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240" dirty="0">
                <a:solidFill>
                  <a:srgbClr val="002D45"/>
                </a:solidFill>
                <a:latin typeface="Arial"/>
                <a:cs typeface="Arial"/>
              </a:rPr>
              <a:t>how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90" dirty="0">
                <a:solidFill>
                  <a:srgbClr val="002D45"/>
                </a:solidFill>
                <a:latin typeface="Arial"/>
                <a:cs typeface="Arial"/>
              </a:rPr>
              <a:t>much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545" dirty="0">
                <a:solidFill>
                  <a:srgbClr val="002D45"/>
                </a:solidFill>
                <a:latin typeface="Arial"/>
                <a:cs typeface="Arial"/>
              </a:rPr>
              <a:t>a  </a:t>
            </a:r>
            <a:r>
              <a:rPr sz="6000" b="1" spc="260" dirty="0">
                <a:solidFill>
                  <a:srgbClr val="002D45"/>
                </a:solidFill>
                <a:latin typeface="Arial"/>
                <a:cs typeface="Arial"/>
              </a:rPr>
              <a:t>country </a:t>
            </a:r>
            <a:r>
              <a:rPr sz="6000" b="1" spc="160" dirty="0">
                <a:solidFill>
                  <a:srgbClr val="002D45"/>
                </a:solidFill>
                <a:latin typeface="Arial"/>
                <a:cs typeface="Arial"/>
              </a:rPr>
              <a:t>invests</a:t>
            </a:r>
            <a:r>
              <a:rPr sz="6000" b="1" spc="-12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9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-195" dirty="0">
                <a:solidFill>
                  <a:srgbClr val="002D45"/>
                </a:solidFill>
                <a:latin typeface="Arial"/>
                <a:cs typeface="Arial"/>
              </a:rPr>
              <a:t>R&amp;D </a:t>
            </a:r>
            <a:r>
              <a:rPr sz="6000" b="1" spc="-2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275" dirty="0">
                <a:solidFill>
                  <a:srgbClr val="002D45"/>
                </a:solidFill>
                <a:latin typeface="Arial"/>
                <a:cs typeface="Arial"/>
              </a:rPr>
              <a:t>appears </a:t>
            </a:r>
            <a:r>
              <a:rPr sz="6000" b="1" spc="420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6000" b="1" spc="395" dirty="0">
                <a:solidFill>
                  <a:srgbClr val="002D45"/>
                </a:solidFill>
                <a:latin typeface="Arial"/>
                <a:cs typeface="Arial"/>
              </a:rPr>
              <a:t>relate </a:t>
            </a:r>
            <a:r>
              <a:rPr sz="6000" b="1" spc="300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6000" b="1" spc="420" dirty="0">
                <a:solidFill>
                  <a:srgbClr val="002D45"/>
                </a:solidFill>
                <a:latin typeface="Arial"/>
                <a:cs typeface="Arial"/>
              </a:rPr>
              <a:t>trust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9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145" dirty="0">
                <a:solidFill>
                  <a:srgbClr val="002D45"/>
                </a:solidFill>
                <a:latin typeface="Arial"/>
                <a:cs typeface="Arial"/>
              </a:rPr>
              <a:t>vaccine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200" dirty="0">
                <a:solidFill>
                  <a:srgbClr val="002D45"/>
                </a:solidFill>
                <a:latin typeface="Arial"/>
                <a:cs typeface="Arial"/>
              </a:rPr>
              <a:t>safety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300" y="684441"/>
            <a:ext cx="2684780" cy="16967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Africa,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1800" b="1" spc="5" dirty="0">
                <a:solidFill>
                  <a:srgbClr val="002D45"/>
                </a:solidFill>
                <a:latin typeface="Arial"/>
                <a:cs typeface="Arial"/>
              </a:rPr>
              <a:t>is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  </a:t>
            </a: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correlation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between 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 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safe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and  </a:t>
            </a: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share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country </a:t>
            </a:r>
            <a:r>
              <a:rPr sz="1800" b="1" spc="-25" dirty="0">
                <a:solidFill>
                  <a:srgbClr val="002D45"/>
                </a:solidFill>
                <a:latin typeface="Arial"/>
                <a:cs typeface="Arial"/>
              </a:rPr>
              <a:t>GDP 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invested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1800" b="1" spc="-26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2D45"/>
                </a:solidFill>
                <a:latin typeface="Arial"/>
                <a:cs typeface="Arial"/>
              </a:rPr>
              <a:t>R&amp;D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218180" marR="5080">
              <a:lnSpc>
                <a:spcPct val="101899"/>
              </a:lnSpc>
              <a:spcBef>
                <a:spcPts val="55"/>
              </a:spcBef>
            </a:pPr>
            <a:r>
              <a:rPr spc="85" dirty="0"/>
              <a:t>Share</a:t>
            </a:r>
            <a:r>
              <a:rPr spc="-114" dirty="0"/>
              <a:t> </a:t>
            </a:r>
            <a:r>
              <a:rPr spc="140" dirty="0"/>
              <a:t>of</a:t>
            </a:r>
            <a:r>
              <a:rPr spc="-114" dirty="0"/>
              <a:t> </a:t>
            </a:r>
            <a:r>
              <a:rPr spc="90" dirty="0"/>
              <a:t>people</a:t>
            </a:r>
            <a:r>
              <a:rPr spc="-110" dirty="0"/>
              <a:t> </a:t>
            </a:r>
            <a:r>
              <a:rPr spc="80" dirty="0"/>
              <a:t>who</a:t>
            </a:r>
            <a:r>
              <a:rPr spc="-114" dirty="0"/>
              <a:t> </a:t>
            </a:r>
            <a:r>
              <a:rPr spc="130" dirty="0"/>
              <a:t>agree</a:t>
            </a:r>
            <a:r>
              <a:rPr spc="-110" dirty="0"/>
              <a:t> </a:t>
            </a:r>
            <a:r>
              <a:rPr spc="105" dirty="0"/>
              <a:t>that</a:t>
            </a:r>
            <a:r>
              <a:rPr spc="-114" dirty="0"/>
              <a:t> </a:t>
            </a:r>
            <a:r>
              <a:rPr spc="50" dirty="0"/>
              <a:t>vaccines</a:t>
            </a:r>
            <a:r>
              <a:rPr spc="-110" dirty="0"/>
              <a:t> </a:t>
            </a:r>
            <a:r>
              <a:rPr spc="160" dirty="0"/>
              <a:t>are</a:t>
            </a:r>
            <a:r>
              <a:rPr spc="-114" dirty="0"/>
              <a:t> </a:t>
            </a:r>
            <a:r>
              <a:rPr spc="60" dirty="0"/>
              <a:t>safe,</a:t>
            </a:r>
            <a:r>
              <a:rPr spc="-110" dirty="0"/>
              <a:t> </a:t>
            </a:r>
            <a:r>
              <a:rPr spc="70" dirty="0"/>
              <a:t>vs</a:t>
            </a:r>
            <a:r>
              <a:rPr spc="-114" dirty="0"/>
              <a:t> </a:t>
            </a:r>
            <a:r>
              <a:rPr spc="85" dirty="0"/>
              <a:t>share  </a:t>
            </a:r>
            <a:r>
              <a:rPr spc="140" dirty="0"/>
              <a:t>of</a:t>
            </a:r>
            <a:r>
              <a:rPr spc="-114" dirty="0"/>
              <a:t> </a:t>
            </a:r>
            <a:r>
              <a:rPr spc="90" dirty="0"/>
              <a:t>country</a:t>
            </a:r>
            <a:r>
              <a:rPr spc="-114" dirty="0"/>
              <a:t> </a:t>
            </a:r>
            <a:r>
              <a:rPr spc="-25" dirty="0"/>
              <a:t>GDP</a:t>
            </a:r>
            <a:r>
              <a:rPr spc="-114" dirty="0"/>
              <a:t> </a:t>
            </a:r>
            <a:r>
              <a:rPr spc="105" dirty="0"/>
              <a:t>that</a:t>
            </a:r>
            <a:r>
              <a:rPr spc="-110" dirty="0"/>
              <a:t> </a:t>
            </a:r>
            <a:r>
              <a:rPr spc="-5" dirty="0"/>
              <a:t>is</a:t>
            </a:r>
            <a:r>
              <a:rPr spc="-114" dirty="0"/>
              <a:t> </a:t>
            </a:r>
            <a:r>
              <a:rPr spc="95" dirty="0"/>
              <a:t>spent</a:t>
            </a:r>
            <a:r>
              <a:rPr spc="-114" dirty="0"/>
              <a:t> </a:t>
            </a:r>
            <a:r>
              <a:rPr spc="90" dirty="0"/>
              <a:t>on</a:t>
            </a:r>
            <a:r>
              <a:rPr spc="-114" dirty="0"/>
              <a:t> </a:t>
            </a:r>
            <a:r>
              <a:rPr spc="105" dirty="0"/>
              <a:t>research</a:t>
            </a:r>
            <a:r>
              <a:rPr spc="-110" dirty="0"/>
              <a:t> </a:t>
            </a:r>
            <a:r>
              <a:rPr spc="90" dirty="0"/>
              <a:t>and</a:t>
            </a:r>
            <a:r>
              <a:rPr spc="-114" dirty="0"/>
              <a:t> </a:t>
            </a:r>
            <a:r>
              <a:rPr spc="105" dirty="0"/>
              <a:t>development*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2099" y="57488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3999" y="5416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61C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51299" y="5393100"/>
            <a:ext cx="3158490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100"/>
              </a:spcBef>
              <a:tabLst>
                <a:tab pos="1390650" algn="l"/>
              </a:tabLst>
            </a:pPr>
            <a:r>
              <a:rPr sz="1200" spc="5" dirty="0">
                <a:solidFill>
                  <a:srgbClr val="002D45"/>
                </a:solidFill>
                <a:latin typeface="Arial"/>
                <a:cs typeface="Arial"/>
              </a:rPr>
              <a:t>Country	</a:t>
            </a:r>
            <a:r>
              <a:rPr sz="1200" spc="-35" dirty="0">
                <a:solidFill>
                  <a:srgbClr val="002D45"/>
                </a:solidFill>
                <a:latin typeface="Arial"/>
                <a:cs typeface="Arial"/>
              </a:rPr>
              <a:t>Trend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00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*After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controlling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Gross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Domestic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Product </a:t>
            </a:r>
            <a:r>
              <a:rPr sz="900" spc="-40" dirty="0">
                <a:solidFill>
                  <a:srgbClr val="002D45"/>
                </a:solidFill>
                <a:latin typeface="Arial"/>
                <a:cs typeface="Arial"/>
              </a:rPr>
              <a:t>(GDP)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per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capita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in  Purchasing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Power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Parity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002D45"/>
                </a:solidFill>
                <a:latin typeface="Arial"/>
                <a:cs typeface="Arial"/>
              </a:rPr>
              <a:t>(PPP)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3806" y="5480303"/>
            <a:ext cx="163830" cy="36195"/>
          </a:xfrm>
          <a:custGeom>
            <a:avLst/>
            <a:gdLst/>
            <a:ahLst/>
            <a:cxnLst/>
            <a:rect l="l" t="t" r="r" b="b"/>
            <a:pathLst>
              <a:path w="163829" h="36195">
                <a:moveTo>
                  <a:pt x="163385" y="0"/>
                </a:moveTo>
                <a:lnTo>
                  <a:pt x="0" y="0"/>
                </a:lnTo>
                <a:lnTo>
                  <a:pt x="0" y="36004"/>
                </a:lnTo>
                <a:lnTo>
                  <a:pt x="163385" y="36004"/>
                </a:lnTo>
                <a:lnTo>
                  <a:pt x="163385" y="0"/>
                </a:lnTo>
                <a:close/>
              </a:path>
            </a:pathLst>
          </a:custGeom>
          <a:solidFill>
            <a:srgbClr val="FE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79297" y="1436379"/>
            <a:ext cx="196215" cy="3742054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SHARE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WHO 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AGREE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THAT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VACCINES </a:t>
            </a:r>
            <a:r>
              <a:rPr sz="1150" spc="-15" dirty="0">
                <a:solidFill>
                  <a:srgbClr val="003D57"/>
                </a:solidFill>
                <a:latin typeface="Arial"/>
                <a:cs typeface="Arial"/>
              </a:rPr>
              <a:t>ARE 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SAFE</a:t>
            </a:r>
            <a:r>
              <a:rPr sz="1150" spc="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(%)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5783" y="4727268"/>
            <a:ext cx="5365750" cy="0"/>
          </a:xfrm>
          <a:custGeom>
            <a:avLst/>
            <a:gdLst/>
            <a:ahLst/>
            <a:cxnLst/>
            <a:rect l="l" t="t" r="r" b="b"/>
            <a:pathLst>
              <a:path w="5365750">
                <a:moveTo>
                  <a:pt x="0" y="0"/>
                </a:moveTo>
                <a:lnTo>
                  <a:pt x="536573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5783" y="4085832"/>
            <a:ext cx="5365750" cy="0"/>
          </a:xfrm>
          <a:custGeom>
            <a:avLst/>
            <a:gdLst/>
            <a:ahLst/>
            <a:cxnLst/>
            <a:rect l="l" t="t" r="r" b="b"/>
            <a:pathLst>
              <a:path w="5365750">
                <a:moveTo>
                  <a:pt x="0" y="0"/>
                </a:moveTo>
                <a:lnTo>
                  <a:pt x="536573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5783" y="3444395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4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5033" y="3444395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20">
                <a:moveTo>
                  <a:pt x="0" y="0"/>
                </a:moveTo>
                <a:lnTo>
                  <a:pt x="470648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5783" y="2802964"/>
            <a:ext cx="1819275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94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9023" y="2802964"/>
            <a:ext cx="3413125" cy="0"/>
          </a:xfrm>
          <a:custGeom>
            <a:avLst/>
            <a:gdLst/>
            <a:ahLst/>
            <a:cxnLst/>
            <a:rect l="l" t="t" r="r" b="b"/>
            <a:pathLst>
              <a:path w="3413125">
                <a:moveTo>
                  <a:pt x="0" y="0"/>
                </a:moveTo>
                <a:lnTo>
                  <a:pt x="341249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5783" y="2161528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59">
                <a:moveTo>
                  <a:pt x="0" y="0"/>
                </a:moveTo>
                <a:lnTo>
                  <a:pt x="14577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7809" y="2161528"/>
            <a:ext cx="2888615" cy="0"/>
          </a:xfrm>
          <a:custGeom>
            <a:avLst/>
            <a:gdLst/>
            <a:ahLst/>
            <a:cxnLst/>
            <a:rect l="l" t="t" r="r" b="b"/>
            <a:pathLst>
              <a:path w="2888615">
                <a:moveTo>
                  <a:pt x="0" y="0"/>
                </a:moveTo>
                <a:lnTo>
                  <a:pt x="28885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80688" y="2161528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083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5783" y="1520202"/>
            <a:ext cx="5365750" cy="0"/>
          </a:xfrm>
          <a:custGeom>
            <a:avLst/>
            <a:gdLst/>
            <a:ahLst/>
            <a:cxnLst/>
            <a:rect l="l" t="t" r="r" b="b"/>
            <a:pathLst>
              <a:path w="5365750">
                <a:moveTo>
                  <a:pt x="0" y="0"/>
                </a:moveTo>
                <a:lnTo>
                  <a:pt x="536573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5062" y="1520202"/>
            <a:ext cx="0" cy="3342004"/>
          </a:xfrm>
          <a:custGeom>
            <a:avLst/>
            <a:gdLst/>
            <a:ahLst/>
            <a:cxnLst/>
            <a:rect l="l" t="t" r="r" b="b"/>
            <a:pathLst>
              <a:path h="3342004">
                <a:moveTo>
                  <a:pt x="0" y="334196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5000" y="1520202"/>
            <a:ext cx="0" cy="3342004"/>
          </a:xfrm>
          <a:custGeom>
            <a:avLst/>
            <a:gdLst/>
            <a:ahLst/>
            <a:cxnLst/>
            <a:rect l="l" t="t" r="r" b="b"/>
            <a:pathLst>
              <a:path h="3342004">
                <a:moveTo>
                  <a:pt x="0" y="3341966"/>
                </a:moveTo>
                <a:lnTo>
                  <a:pt x="0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4945" y="1520202"/>
            <a:ext cx="0" cy="3342004"/>
          </a:xfrm>
          <a:custGeom>
            <a:avLst/>
            <a:gdLst/>
            <a:ahLst/>
            <a:cxnLst/>
            <a:rect l="l" t="t" r="r" b="b"/>
            <a:pathLst>
              <a:path h="3342004">
                <a:moveTo>
                  <a:pt x="0" y="3341966"/>
                </a:moveTo>
                <a:lnTo>
                  <a:pt x="0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4876" y="2755455"/>
            <a:ext cx="0" cy="2106930"/>
          </a:xfrm>
          <a:custGeom>
            <a:avLst/>
            <a:gdLst/>
            <a:ahLst/>
            <a:cxnLst/>
            <a:rect l="l" t="t" r="r" b="b"/>
            <a:pathLst>
              <a:path h="2106929">
                <a:moveTo>
                  <a:pt x="0" y="0"/>
                </a:moveTo>
                <a:lnTo>
                  <a:pt x="0" y="2106714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4876" y="2039098"/>
            <a:ext cx="0" cy="639445"/>
          </a:xfrm>
          <a:custGeom>
            <a:avLst/>
            <a:gdLst/>
            <a:ahLst/>
            <a:cxnLst/>
            <a:rect l="l" t="t" r="r" b="b"/>
            <a:pathLst>
              <a:path h="639444">
                <a:moveTo>
                  <a:pt x="0" y="0"/>
                </a:moveTo>
                <a:lnTo>
                  <a:pt x="0" y="639368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4876" y="1520202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21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34820" y="2442412"/>
            <a:ext cx="0" cy="2419985"/>
          </a:xfrm>
          <a:custGeom>
            <a:avLst/>
            <a:gdLst/>
            <a:ahLst/>
            <a:cxnLst/>
            <a:rect l="l" t="t" r="r" b="b"/>
            <a:pathLst>
              <a:path h="2419985">
                <a:moveTo>
                  <a:pt x="0" y="0"/>
                </a:moveTo>
                <a:lnTo>
                  <a:pt x="0" y="2419756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34820" y="1520202"/>
            <a:ext cx="0" cy="845819"/>
          </a:xfrm>
          <a:custGeom>
            <a:avLst/>
            <a:gdLst/>
            <a:ahLst/>
            <a:cxnLst/>
            <a:rect l="l" t="t" r="r" b="b"/>
            <a:pathLst>
              <a:path h="845819">
                <a:moveTo>
                  <a:pt x="0" y="0"/>
                </a:moveTo>
                <a:lnTo>
                  <a:pt x="0" y="845235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6282" y="2264052"/>
            <a:ext cx="4779645" cy="857250"/>
          </a:xfrm>
          <a:custGeom>
            <a:avLst/>
            <a:gdLst/>
            <a:ahLst/>
            <a:cxnLst/>
            <a:rect l="l" t="t" r="r" b="b"/>
            <a:pathLst>
              <a:path w="4779645" h="857250">
                <a:moveTo>
                  <a:pt x="0" y="856957"/>
                </a:moveTo>
                <a:lnTo>
                  <a:pt x="60515" y="846150"/>
                </a:lnTo>
                <a:lnTo>
                  <a:pt x="121030" y="835253"/>
                </a:lnTo>
                <a:lnTo>
                  <a:pt x="181559" y="824445"/>
                </a:lnTo>
                <a:lnTo>
                  <a:pt x="242074" y="813549"/>
                </a:lnTo>
                <a:lnTo>
                  <a:pt x="302602" y="802741"/>
                </a:lnTo>
                <a:lnTo>
                  <a:pt x="363118" y="791832"/>
                </a:lnTo>
                <a:lnTo>
                  <a:pt x="423468" y="781037"/>
                </a:lnTo>
                <a:lnTo>
                  <a:pt x="483984" y="770229"/>
                </a:lnTo>
                <a:lnTo>
                  <a:pt x="544512" y="759333"/>
                </a:lnTo>
                <a:lnTo>
                  <a:pt x="605028" y="748525"/>
                </a:lnTo>
                <a:lnTo>
                  <a:pt x="665543" y="737616"/>
                </a:lnTo>
                <a:lnTo>
                  <a:pt x="726059" y="726821"/>
                </a:lnTo>
                <a:lnTo>
                  <a:pt x="786587" y="715911"/>
                </a:lnTo>
                <a:lnTo>
                  <a:pt x="846937" y="705116"/>
                </a:lnTo>
                <a:lnTo>
                  <a:pt x="907453" y="694207"/>
                </a:lnTo>
                <a:lnTo>
                  <a:pt x="967968" y="683399"/>
                </a:lnTo>
                <a:lnTo>
                  <a:pt x="1028484" y="672604"/>
                </a:lnTo>
                <a:lnTo>
                  <a:pt x="1089012" y="661695"/>
                </a:lnTo>
                <a:lnTo>
                  <a:pt x="1149527" y="650900"/>
                </a:lnTo>
                <a:lnTo>
                  <a:pt x="1210056" y="639991"/>
                </a:lnTo>
                <a:lnTo>
                  <a:pt x="1270393" y="629183"/>
                </a:lnTo>
                <a:lnTo>
                  <a:pt x="1330909" y="618286"/>
                </a:lnTo>
                <a:lnTo>
                  <a:pt x="1391437" y="607479"/>
                </a:lnTo>
                <a:lnTo>
                  <a:pt x="1451952" y="596582"/>
                </a:lnTo>
                <a:lnTo>
                  <a:pt x="1512481" y="585774"/>
                </a:lnTo>
                <a:lnTo>
                  <a:pt x="1572996" y="574865"/>
                </a:lnTo>
                <a:lnTo>
                  <a:pt x="1633524" y="564070"/>
                </a:lnTo>
                <a:lnTo>
                  <a:pt x="1693862" y="553262"/>
                </a:lnTo>
                <a:lnTo>
                  <a:pt x="1754390" y="542366"/>
                </a:lnTo>
                <a:lnTo>
                  <a:pt x="1814906" y="531558"/>
                </a:lnTo>
                <a:lnTo>
                  <a:pt x="1875421" y="520661"/>
                </a:lnTo>
                <a:lnTo>
                  <a:pt x="1935949" y="509854"/>
                </a:lnTo>
                <a:lnTo>
                  <a:pt x="1996465" y="498944"/>
                </a:lnTo>
                <a:lnTo>
                  <a:pt x="2056980" y="488149"/>
                </a:lnTo>
                <a:lnTo>
                  <a:pt x="2117331" y="477240"/>
                </a:lnTo>
                <a:lnTo>
                  <a:pt x="2177846" y="466432"/>
                </a:lnTo>
                <a:lnTo>
                  <a:pt x="2238375" y="455536"/>
                </a:lnTo>
                <a:lnTo>
                  <a:pt x="2298890" y="444728"/>
                </a:lnTo>
                <a:lnTo>
                  <a:pt x="2359418" y="433933"/>
                </a:lnTo>
                <a:lnTo>
                  <a:pt x="2419921" y="423024"/>
                </a:lnTo>
                <a:lnTo>
                  <a:pt x="2480449" y="412229"/>
                </a:lnTo>
                <a:lnTo>
                  <a:pt x="2540800" y="401320"/>
                </a:lnTo>
                <a:lnTo>
                  <a:pt x="2601315" y="390512"/>
                </a:lnTo>
                <a:lnTo>
                  <a:pt x="2661831" y="379615"/>
                </a:lnTo>
                <a:lnTo>
                  <a:pt x="2722359" y="368808"/>
                </a:lnTo>
                <a:lnTo>
                  <a:pt x="2782887" y="357898"/>
                </a:lnTo>
                <a:lnTo>
                  <a:pt x="2843390" y="347103"/>
                </a:lnTo>
                <a:lnTo>
                  <a:pt x="2903918" y="336296"/>
                </a:lnTo>
                <a:lnTo>
                  <a:pt x="2964268" y="325399"/>
                </a:lnTo>
                <a:lnTo>
                  <a:pt x="3024784" y="314591"/>
                </a:lnTo>
                <a:lnTo>
                  <a:pt x="3085299" y="303695"/>
                </a:lnTo>
                <a:lnTo>
                  <a:pt x="3145828" y="292887"/>
                </a:lnTo>
                <a:lnTo>
                  <a:pt x="3206343" y="281978"/>
                </a:lnTo>
                <a:lnTo>
                  <a:pt x="3266859" y="271183"/>
                </a:lnTo>
                <a:lnTo>
                  <a:pt x="3327387" y="260273"/>
                </a:lnTo>
                <a:lnTo>
                  <a:pt x="3387725" y="249478"/>
                </a:lnTo>
                <a:lnTo>
                  <a:pt x="3448253" y="238569"/>
                </a:lnTo>
                <a:lnTo>
                  <a:pt x="3508768" y="227774"/>
                </a:lnTo>
                <a:lnTo>
                  <a:pt x="3569284" y="216966"/>
                </a:lnTo>
                <a:lnTo>
                  <a:pt x="3629812" y="206057"/>
                </a:lnTo>
                <a:lnTo>
                  <a:pt x="3690340" y="195262"/>
                </a:lnTo>
                <a:lnTo>
                  <a:pt x="3750843" y="184353"/>
                </a:lnTo>
                <a:lnTo>
                  <a:pt x="3811193" y="173545"/>
                </a:lnTo>
                <a:lnTo>
                  <a:pt x="3871722" y="162648"/>
                </a:lnTo>
                <a:lnTo>
                  <a:pt x="3932237" y="151841"/>
                </a:lnTo>
                <a:lnTo>
                  <a:pt x="3992753" y="140931"/>
                </a:lnTo>
                <a:lnTo>
                  <a:pt x="4053281" y="130136"/>
                </a:lnTo>
                <a:lnTo>
                  <a:pt x="4113796" y="119227"/>
                </a:lnTo>
                <a:lnTo>
                  <a:pt x="4174312" y="108432"/>
                </a:lnTo>
                <a:lnTo>
                  <a:pt x="4234662" y="97624"/>
                </a:lnTo>
                <a:lnTo>
                  <a:pt x="4295190" y="86728"/>
                </a:lnTo>
                <a:lnTo>
                  <a:pt x="4355706" y="75920"/>
                </a:lnTo>
                <a:lnTo>
                  <a:pt x="4416221" y="65011"/>
                </a:lnTo>
                <a:lnTo>
                  <a:pt x="4476750" y="54216"/>
                </a:lnTo>
                <a:lnTo>
                  <a:pt x="4537265" y="43307"/>
                </a:lnTo>
                <a:lnTo>
                  <a:pt x="4597781" y="32512"/>
                </a:lnTo>
                <a:lnTo>
                  <a:pt x="4658131" y="21602"/>
                </a:lnTo>
                <a:lnTo>
                  <a:pt x="4718646" y="10807"/>
                </a:lnTo>
                <a:lnTo>
                  <a:pt x="4779175" y="0"/>
                </a:lnTo>
              </a:path>
            </a:pathLst>
          </a:custGeom>
          <a:ln w="38100">
            <a:solidFill>
              <a:srgbClr val="FFC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80135" y="3218777"/>
            <a:ext cx="455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1E5C72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1E5C72"/>
                </a:solidFill>
                <a:latin typeface="Arial"/>
                <a:cs typeface="Arial"/>
              </a:rPr>
              <a:t>lgeria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76109" y="2296198"/>
            <a:ext cx="1071880" cy="3251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85115">
              <a:lnSpc>
                <a:spcPct val="78600"/>
              </a:lnSpc>
              <a:spcBef>
                <a:spcPts val="380"/>
              </a:spcBef>
            </a:pPr>
            <a:r>
              <a:rPr sz="1100" spc="-25" dirty="0">
                <a:solidFill>
                  <a:srgbClr val="1E5C72"/>
                </a:solidFill>
                <a:latin typeface="Arial"/>
                <a:cs typeface="Arial"/>
              </a:rPr>
              <a:t>The</a:t>
            </a:r>
            <a:r>
              <a:rPr sz="1100" spc="-55" dirty="0">
                <a:solidFill>
                  <a:srgbClr val="1E5C7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E5C72"/>
                </a:solidFill>
                <a:latin typeface="Arial"/>
                <a:cs typeface="Arial"/>
              </a:rPr>
              <a:t>Gambia  </a:t>
            </a: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Madagascar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15427" y="2653412"/>
            <a:ext cx="517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E5C72"/>
                </a:solidFill>
                <a:latin typeface="Arial"/>
                <a:cs typeface="Arial"/>
              </a:rPr>
              <a:t>Uga</a:t>
            </a:r>
            <a:r>
              <a:rPr sz="1100" spc="20" dirty="0">
                <a:solidFill>
                  <a:srgbClr val="1E5C72"/>
                </a:solidFill>
                <a:latin typeface="Arial"/>
                <a:cs typeface="Arial"/>
              </a:rPr>
              <a:t>nd</a:t>
            </a:r>
            <a:r>
              <a:rPr sz="1100" spc="-25" dirty="0">
                <a:solidFill>
                  <a:srgbClr val="1E5C72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5368" y="3180220"/>
            <a:ext cx="600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Maur</a:t>
            </a:r>
            <a:r>
              <a:rPr sz="1100" spc="20" dirty="0">
                <a:solidFill>
                  <a:srgbClr val="1E5C72"/>
                </a:solidFill>
                <a:latin typeface="Arial"/>
                <a:cs typeface="Arial"/>
              </a:rPr>
              <a:t>it</a:t>
            </a:r>
            <a:r>
              <a:rPr sz="1100" spc="-5" dirty="0">
                <a:solidFill>
                  <a:srgbClr val="1E5C72"/>
                </a:solidFill>
                <a:latin typeface="Arial"/>
                <a:cs typeface="Arial"/>
              </a:rPr>
              <a:t>ius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61412" y="3593732"/>
            <a:ext cx="1245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1E5C72"/>
                </a:solidFill>
                <a:latin typeface="Arial"/>
                <a:cs typeface="Arial"/>
              </a:rPr>
              <a:t>Burk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75000" y="3444395"/>
            <a:ext cx="1220470" cy="641985"/>
          </a:xfrm>
          <a:prstGeom prst="rect">
            <a:avLst/>
          </a:prstGeom>
          <a:ln w="6350">
            <a:solidFill>
              <a:srgbClr val="003D5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spc="-10" dirty="0">
                <a:solidFill>
                  <a:srgbClr val="1E5C72"/>
                </a:solidFill>
                <a:latin typeface="Arial"/>
                <a:cs typeface="Arial"/>
              </a:rPr>
              <a:t>ina</a:t>
            </a:r>
            <a:r>
              <a:rPr sz="1100" spc="-5" dirty="0">
                <a:solidFill>
                  <a:srgbClr val="1E5C7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1E5C72"/>
                </a:solidFill>
                <a:latin typeface="Arial"/>
                <a:cs typeface="Arial"/>
              </a:rPr>
              <a:t>Faso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75000" y="4085832"/>
            <a:ext cx="1220470" cy="641985"/>
          </a:xfrm>
          <a:prstGeom prst="rect">
            <a:avLst/>
          </a:prstGeom>
          <a:ln w="6350">
            <a:solidFill>
              <a:srgbClr val="003D57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145"/>
              </a:spcBef>
            </a:pPr>
            <a:r>
              <a:rPr sz="1100" dirty="0">
                <a:solidFill>
                  <a:srgbClr val="1E5C72"/>
                </a:solidFill>
                <a:latin typeface="Arial"/>
                <a:cs typeface="Arial"/>
              </a:rPr>
              <a:t>Togo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1842" y="2860307"/>
            <a:ext cx="481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5C72"/>
                </a:solidFill>
                <a:latin typeface="Arial"/>
                <a:cs typeface="Arial"/>
              </a:rPr>
              <a:t>Zambia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61652" y="3218777"/>
            <a:ext cx="2717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Mali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57094" y="2500300"/>
            <a:ext cx="361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5C72"/>
                </a:solidFill>
                <a:latin typeface="Arial"/>
                <a:cs typeface="Arial"/>
              </a:rPr>
              <a:t>Chad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06028" y="2237664"/>
            <a:ext cx="14166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-7" baseline="17676" dirty="0">
                <a:solidFill>
                  <a:srgbClr val="1E5C72"/>
                </a:solidFill>
                <a:latin typeface="Arial"/>
                <a:cs typeface="Arial"/>
              </a:rPr>
              <a:t>Nigeria</a:t>
            </a:r>
            <a:r>
              <a:rPr sz="1650" spc="30" baseline="17676" dirty="0">
                <a:solidFill>
                  <a:srgbClr val="1E5C72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1E5C72"/>
                </a:solidFill>
                <a:latin typeface="Arial"/>
                <a:cs typeface="Arial"/>
              </a:rPr>
              <a:t>Mozambique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22460" y="2427656"/>
            <a:ext cx="540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E5C72"/>
                </a:solidFill>
                <a:latin typeface="Arial"/>
                <a:cs typeface="Arial"/>
              </a:rPr>
              <a:t>Namibia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0933" y="2015402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1E5C72"/>
                </a:solidFill>
                <a:latin typeface="Arial"/>
                <a:cs typeface="Arial"/>
              </a:rPr>
              <a:t>Tanzania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69296" y="2222577"/>
            <a:ext cx="648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Botswana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60964" y="2619883"/>
            <a:ext cx="467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E5C72"/>
                </a:solidFill>
                <a:latin typeface="Arial"/>
                <a:cs typeface="Arial"/>
              </a:rPr>
              <a:t>Tunisia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51286" y="1571714"/>
            <a:ext cx="790575" cy="40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1955">
              <a:lnSpc>
                <a:spcPct val="113300"/>
              </a:lnSpc>
              <a:spcBef>
                <a:spcPts val="100"/>
              </a:spcBef>
            </a:pP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Egypt  Ethiopia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51158" y="1970558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1E5C72"/>
                </a:solidFill>
                <a:latin typeface="Arial"/>
                <a:cs typeface="Arial"/>
              </a:rPr>
              <a:t>Morocco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8051" y="2997074"/>
            <a:ext cx="12141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E5C72"/>
                </a:solidFill>
                <a:latin typeface="Arial"/>
                <a:cs typeface="Arial"/>
              </a:rPr>
              <a:t>Senegal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42255" y="2179442"/>
            <a:ext cx="4165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E5C72"/>
                </a:solidFill>
                <a:latin typeface="Arial"/>
                <a:cs typeface="Arial"/>
              </a:rPr>
              <a:t>Kenya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53386" y="2419279"/>
            <a:ext cx="7937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E5C72"/>
                </a:solidFill>
                <a:latin typeface="Arial"/>
                <a:cs typeface="Arial"/>
              </a:rPr>
              <a:t>South</a:t>
            </a:r>
            <a:r>
              <a:rPr sz="1100" spc="-55" dirty="0">
                <a:solidFill>
                  <a:srgbClr val="1E5C7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5C72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79301" y="2601988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0743" y="3397376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99645" y="2268130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27508" y="2613672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1907" y="3360419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3520" y="2152471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41033" y="3555682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44842" y="4416195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4733" y="2799486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06869" y="3285616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14323" y="2677566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46645" y="2223820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1555" y="2490456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6111" y="1975027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5184" y="2402623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47035" y="2678467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76690" y="1962124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11030" y="1555114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77" y="0"/>
                </a:moveTo>
                <a:lnTo>
                  <a:pt x="0" y="0"/>
                </a:lnTo>
                <a:lnTo>
                  <a:pt x="0" y="76987"/>
                </a:lnTo>
                <a:lnTo>
                  <a:pt x="134277" y="76987"/>
                </a:lnTo>
                <a:lnTo>
                  <a:pt x="134277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46399" y="2140330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89" y="0"/>
                </a:moveTo>
                <a:lnTo>
                  <a:pt x="0" y="0"/>
                </a:lnTo>
                <a:lnTo>
                  <a:pt x="0" y="76987"/>
                </a:lnTo>
                <a:lnTo>
                  <a:pt x="134289" y="76987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73742" y="3209810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70">
                <a:moveTo>
                  <a:pt x="134289" y="0"/>
                </a:moveTo>
                <a:lnTo>
                  <a:pt x="0" y="0"/>
                </a:lnTo>
                <a:lnTo>
                  <a:pt x="0" y="76974"/>
                </a:lnTo>
                <a:lnTo>
                  <a:pt x="134289" y="76974"/>
                </a:lnTo>
                <a:lnTo>
                  <a:pt x="134289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80968" y="2318448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77" y="0"/>
                </a:moveTo>
                <a:lnTo>
                  <a:pt x="0" y="0"/>
                </a:lnTo>
                <a:lnTo>
                  <a:pt x="0" y="76987"/>
                </a:lnTo>
                <a:lnTo>
                  <a:pt x="134277" y="76987"/>
                </a:lnTo>
                <a:lnTo>
                  <a:pt x="134277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58310" y="2365438"/>
            <a:ext cx="134620" cy="77470"/>
          </a:xfrm>
          <a:custGeom>
            <a:avLst/>
            <a:gdLst/>
            <a:ahLst/>
            <a:cxnLst/>
            <a:rect l="l" t="t" r="r" b="b"/>
            <a:pathLst>
              <a:path w="134620" h="77469">
                <a:moveTo>
                  <a:pt x="134277" y="0"/>
                </a:moveTo>
                <a:lnTo>
                  <a:pt x="0" y="0"/>
                </a:lnTo>
                <a:lnTo>
                  <a:pt x="0" y="76974"/>
                </a:lnTo>
                <a:lnTo>
                  <a:pt x="134277" y="76974"/>
                </a:lnTo>
                <a:lnTo>
                  <a:pt x="134277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55130" y="4623536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855130" y="3982033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55130" y="3340531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55130" y="2699029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55130" y="2057666"/>
            <a:ext cx="18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77441" y="1416463"/>
            <a:ext cx="2584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95897" y="486207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64958" y="4862070"/>
            <a:ext cx="145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2535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0.2	0.4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81556" y="4862070"/>
            <a:ext cx="256286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990">
              <a:lnSpc>
                <a:spcPct val="100000"/>
              </a:lnSpc>
              <a:spcBef>
                <a:spcPts val="100"/>
              </a:spcBef>
              <a:tabLst>
                <a:tab pos="2155825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0.6	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0.8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SHARE OF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GDP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SPENT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ON </a:t>
            </a: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R&amp;D</a:t>
            </a:r>
            <a:r>
              <a:rPr sz="1150" spc="-2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(%)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300" y="684441"/>
            <a:ext cx="2684780" cy="16967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Africa,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1800" b="1" spc="5" dirty="0">
                <a:solidFill>
                  <a:srgbClr val="002D45"/>
                </a:solidFill>
                <a:latin typeface="Arial"/>
                <a:cs typeface="Arial"/>
              </a:rPr>
              <a:t>is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  </a:t>
            </a: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correlation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between 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 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safe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and  </a:t>
            </a:r>
            <a:r>
              <a:rPr sz="1800" b="1" spc="110" dirty="0">
                <a:solidFill>
                  <a:srgbClr val="002D45"/>
                </a:solidFill>
                <a:latin typeface="Arial"/>
                <a:cs typeface="Arial"/>
              </a:rPr>
              <a:t>share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country </a:t>
            </a:r>
            <a:r>
              <a:rPr sz="1800" b="1" spc="-25" dirty="0">
                <a:solidFill>
                  <a:srgbClr val="002D45"/>
                </a:solidFill>
                <a:latin typeface="Arial"/>
                <a:cs typeface="Arial"/>
              </a:rPr>
              <a:t>GDP 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invested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1800" b="1" spc="-26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2D45"/>
                </a:solidFill>
                <a:latin typeface="Arial"/>
                <a:cs typeface="Arial"/>
              </a:rPr>
              <a:t>R&amp;D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218180" marR="5080">
              <a:lnSpc>
                <a:spcPct val="101899"/>
              </a:lnSpc>
              <a:spcBef>
                <a:spcPts val="55"/>
              </a:spcBef>
            </a:pPr>
            <a:r>
              <a:rPr spc="60" dirty="0"/>
              <a:t>Share</a:t>
            </a:r>
            <a:r>
              <a:rPr spc="-190" dirty="0"/>
              <a:t> </a:t>
            </a:r>
            <a:r>
              <a:rPr spc="120" dirty="0"/>
              <a:t>of</a:t>
            </a:r>
            <a:r>
              <a:rPr spc="-190" dirty="0"/>
              <a:t> </a:t>
            </a:r>
            <a:r>
              <a:rPr spc="65" dirty="0"/>
              <a:t>people</a:t>
            </a:r>
            <a:r>
              <a:rPr spc="-190" dirty="0"/>
              <a:t> </a:t>
            </a:r>
            <a:r>
              <a:rPr spc="60" dirty="0"/>
              <a:t>who</a:t>
            </a:r>
            <a:r>
              <a:rPr spc="-190" dirty="0"/>
              <a:t> </a:t>
            </a:r>
            <a:r>
              <a:rPr spc="100" dirty="0"/>
              <a:t>agree</a:t>
            </a:r>
            <a:r>
              <a:rPr spc="-185" dirty="0"/>
              <a:t> </a:t>
            </a:r>
            <a:r>
              <a:rPr spc="75" dirty="0"/>
              <a:t>that</a:t>
            </a:r>
            <a:r>
              <a:rPr spc="-190" dirty="0"/>
              <a:t> </a:t>
            </a:r>
            <a:r>
              <a:rPr spc="20" dirty="0"/>
              <a:t>vaccines</a:t>
            </a:r>
            <a:r>
              <a:rPr spc="-190" dirty="0"/>
              <a:t> </a:t>
            </a:r>
            <a:r>
              <a:rPr spc="135" dirty="0"/>
              <a:t>are</a:t>
            </a:r>
            <a:r>
              <a:rPr spc="-190" dirty="0"/>
              <a:t> </a:t>
            </a:r>
            <a:r>
              <a:rPr spc="65" dirty="0"/>
              <a:t>safe</a:t>
            </a:r>
            <a:r>
              <a:rPr spc="-190" dirty="0"/>
              <a:t> </a:t>
            </a:r>
            <a:r>
              <a:rPr spc="45" dirty="0"/>
              <a:t>(%),</a:t>
            </a:r>
            <a:r>
              <a:rPr spc="-185" dirty="0"/>
              <a:t> </a:t>
            </a:r>
            <a:r>
              <a:rPr spc="50" dirty="0"/>
              <a:t>vs</a:t>
            </a:r>
            <a:r>
              <a:rPr spc="-190" dirty="0"/>
              <a:t> </a:t>
            </a:r>
            <a:r>
              <a:rPr spc="50" dirty="0"/>
              <a:t>share  </a:t>
            </a:r>
            <a:r>
              <a:rPr spc="120" dirty="0"/>
              <a:t>of</a:t>
            </a:r>
            <a:r>
              <a:rPr spc="-190" dirty="0"/>
              <a:t> </a:t>
            </a:r>
            <a:r>
              <a:rPr spc="60" dirty="0"/>
              <a:t>country</a:t>
            </a:r>
            <a:r>
              <a:rPr spc="-190" dirty="0"/>
              <a:t> </a:t>
            </a:r>
            <a:r>
              <a:rPr spc="-45" dirty="0"/>
              <a:t>GDP</a:t>
            </a:r>
            <a:r>
              <a:rPr spc="-190" dirty="0"/>
              <a:t> </a:t>
            </a:r>
            <a:r>
              <a:rPr spc="75" dirty="0"/>
              <a:t>that</a:t>
            </a:r>
            <a:r>
              <a:rPr spc="-185" dirty="0"/>
              <a:t> </a:t>
            </a:r>
            <a:r>
              <a:rPr spc="-20" dirty="0"/>
              <a:t>is</a:t>
            </a:r>
            <a:r>
              <a:rPr spc="-190" dirty="0"/>
              <a:t> </a:t>
            </a:r>
            <a:r>
              <a:rPr spc="70" dirty="0"/>
              <a:t>spent</a:t>
            </a:r>
            <a:r>
              <a:rPr spc="-190" dirty="0"/>
              <a:t> </a:t>
            </a:r>
            <a:r>
              <a:rPr spc="75" dirty="0"/>
              <a:t>on</a:t>
            </a:r>
            <a:r>
              <a:rPr spc="-190" dirty="0"/>
              <a:t> </a:t>
            </a:r>
            <a:r>
              <a:rPr spc="70" dirty="0"/>
              <a:t>research</a:t>
            </a:r>
            <a:r>
              <a:rPr spc="-185" dirty="0"/>
              <a:t> </a:t>
            </a:r>
            <a:r>
              <a:rPr spc="65" dirty="0"/>
              <a:t>and</a:t>
            </a:r>
            <a:r>
              <a:rPr spc="-190" dirty="0"/>
              <a:t> </a:t>
            </a:r>
            <a:r>
              <a:rPr spc="70" dirty="0"/>
              <a:t>development*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2099" y="53924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1299" y="5349302"/>
            <a:ext cx="249428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*After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controlling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Gross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Domestic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Product </a:t>
            </a:r>
            <a:r>
              <a:rPr sz="900" spc="-40" dirty="0">
                <a:solidFill>
                  <a:srgbClr val="002D45"/>
                </a:solidFill>
                <a:latin typeface="Arial"/>
                <a:cs typeface="Arial"/>
              </a:rPr>
              <a:t>(GDP) 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per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capita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in Purchasing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Power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Parity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002D45"/>
                </a:solidFill>
                <a:latin typeface="Arial"/>
                <a:cs typeface="Arial"/>
              </a:rPr>
              <a:t>(PPP)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2983" y="356172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4499" y="356172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76002" y="3561729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4">
                <a:moveTo>
                  <a:pt x="0" y="0"/>
                </a:moveTo>
                <a:lnTo>
                  <a:pt x="5143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983" y="290215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4499" y="290215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6002" y="2902159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4">
                <a:moveTo>
                  <a:pt x="0" y="0"/>
                </a:moveTo>
                <a:lnTo>
                  <a:pt x="5143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2983" y="224265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14499" y="2242659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7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76002" y="2242659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4">
                <a:moveTo>
                  <a:pt x="0" y="0"/>
                </a:moveTo>
                <a:lnTo>
                  <a:pt x="514390" y="0"/>
                </a:lnTo>
              </a:path>
            </a:pathLst>
          </a:custGeom>
          <a:ln w="607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4805" y="4221236"/>
            <a:ext cx="5386070" cy="0"/>
          </a:xfrm>
          <a:custGeom>
            <a:avLst/>
            <a:gdLst/>
            <a:ahLst/>
            <a:cxnLst/>
            <a:rect l="l" t="t" r="r" b="b"/>
            <a:pathLst>
              <a:path w="5386070">
                <a:moveTo>
                  <a:pt x="0" y="0"/>
                </a:moveTo>
                <a:lnTo>
                  <a:pt x="5385587" y="0"/>
                </a:lnTo>
              </a:path>
            </a:pathLst>
          </a:custGeom>
          <a:ln w="12141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71544" y="4110271"/>
            <a:ext cx="10668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0540" y="3449565"/>
            <a:ext cx="69659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3260" algn="l"/>
              </a:tabLst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25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u="dash" spc="-5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</a:t>
            </a:r>
            <a:r>
              <a:rPr sz="115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0540" y="2788858"/>
            <a:ext cx="69659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3260" algn="l"/>
              </a:tabLst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50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u="dash" spc="-5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</a:t>
            </a:r>
            <a:r>
              <a:rPr sz="115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0540" y="2128151"/>
            <a:ext cx="69659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3260" algn="l"/>
              </a:tabLst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75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u="dash" spc="-5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</a:t>
            </a:r>
            <a:r>
              <a:rPr sz="115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0826" y="4262180"/>
            <a:ext cx="4489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solidFill>
                  <a:srgbClr val="003D57"/>
                </a:solidFill>
                <a:latin typeface="Arial"/>
                <a:cs typeface="Arial"/>
              </a:rPr>
              <a:t>0.3-0.6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09534" y="1467645"/>
            <a:ext cx="569404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80710" algn="l"/>
              </a:tabLst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100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u="dash" spc="-5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</a:t>
            </a:r>
            <a:r>
              <a:rPr sz="115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5028" y="4262180"/>
            <a:ext cx="3378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0" dirty="0">
                <a:solidFill>
                  <a:srgbClr val="003D57"/>
                </a:solidFill>
                <a:latin typeface="Arial"/>
                <a:cs typeface="Arial"/>
              </a:rPr>
              <a:t>0-0.3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52152" y="4262180"/>
            <a:ext cx="2451100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algn="ctr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solidFill>
                  <a:srgbClr val="003D57"/>
                </a:solidFill>
                <a:latin typeface="Arial"/>
                <a:cs typeface="Arial"/>
              </a:rPr>
              <a:t>0.6-0.9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SHARE OF </a:t>
            </a:r>
            <a:r>
              <a:rPr sz="1100" spc="10" dirty="0">
                <a:solidFill>
                  <a:srgbClr val="003D57"/>
                </a:solidFill>
                <a:latin typeface="Arial"/>
                <a:cs typeface="Arial"/>
              </a:rPr>
              <a:t>GDP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SPENT </a:t>
            </a:r>
            <a:r>
              <a:rPr sz="1100" spc="25" dirty="0">
                <a:solidFill>
                  <a:srgbClr val="003D57"/>
                </a:solidFill>
                <a:latin typeface="Arial"/>
                <a:cs typeface="Arial"/>
              </a:rPr>
              <a:t>ON </a:t>
            </a: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R&amp;D</a:t>
            </a:r>
            <a:r>
              <a:rPr sz="1100" spc="-3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3D57"/>
                </a:solidFill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74271" y="2148864"/>
            <a:ext cx="1078865" cy="2060575"/>
          </a:xfrm>
          <a:custGeom>
            <a:avLst/>
            <a:gdLst/>
            <a:ahLst/>
            <a:cxnLst/>
            <a:rect l="l" t="t" r="r" b="b"/>
            <a:pathLst>
              <a:path w="1078865" h="2060575">
                <a:moveTo>
                  <a:pt x="1078712" y="0"/>
                </a:moveTo>
                <a:lnTo>
                  <a:pt x="0" y="0"/>
                </a:lnTo>
                <a:lnTo>
                  <a:pt x="0" y="2060270"/>
                </a:lnTo>
                <a:lnTo>
                  <a:pt x="1078712" y="2060270"/>
                </a:lnTo>
                <a:lnTo>
                  <a:pt x="1078712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35773" y="1949284"/>
            <a:ext cx="1078865" cy="2259965"/>
          </a:xfrm>
          <a:custGeom>
            <a:avLst/>
            <a:gdLst/>
            <a:ahLst/>
            <a:cxnLst/>
            <a:rect l="l" t="t" r="r" b="b"/>
            <a:pathLst>
              <a:path w="1078865" h="2259965">
                <a:moveTo>
                  <a:pt x="1078725" y="0"/>
                </a:moveTo>
                <a:lnTo>
                  <a:pt x="0" y="0"/>
                </a:lnTo>
                <a:lnTo>
                  <a:pt x="0" y="2259850"/>
                </a:lnTo>
                <a:lnTo>
                  <a:pt x="1078725" y="2259850"/>
                </a:lnTo>
                <a:lnTo>
                  <a:pt x="107872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7289" y="1836191"/>
            <a:ext cx="1078865" cy="2372995"/>
          </a:xfrm>
          <a:custGeom>
            <a:avLst/>
            <a:gdLst/>
            <a:ahLst/>
            <a:cxnLst/>
            <a:rect l="l" t="t" r="r" b="b"/>
            <a:pathLst>
              <a:path w="1078865" h="2372995">
                <a:moveTo>
                  <a:pt x="1078712" y="0"/>
                </a:moveTo>
                <a:lnTo>
                  <a:pt x="0" y="0"/>
                </a:lnTo>
                <a:lnTo>
                  <a:pt x="0" y="2372944"/>
                </a:lnTo>
                <a:lnTo>
                  <a:pt x="1078712" y="2372944"/>
                </a:lnTo>
                <a:lnTo>
                  <a:pt x="1078712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35198" y="1476868"/>
            <a:ext cx="188595" cy="357822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SHARE </a:t>
            </a:r>
            <a:r>
              <a:rPr sz="1100" spc="20" dirty="0">
                <a:solidFill>
                  <a:srgbClr val="003D57"/>
                </a:solidFill>
                <a:latin typeface="Arial"/>
                <a:cs typeface="Arial"/>
              </a:rPr>
              <a:t>WHO </a:t>
            </a: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AGREE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THAT </a:t>
            </a:r>
            <a:r>
              <a:rPr sz="1100" spc="5" dirty="0">
                <a:solidFill>
                  <a:srgbClr val="003D57"/>
                </a:solidFill>
                <a:latin typeface="Arial"/>
                <a:cs typeface="Arial"/>
              </a:rPr>
              <a:t>VACCINES </a:t>
            </a:r>
            <a:r>
              <a:rPr sz="1100" spc="-15" dirty="0">
                <a:solidFill>
                  <a:srgbClr val="003D57"/>
                </a:solidFill>
                <a:latin typeface="Arial"/>
                <a:cs typeface="Arial"/>
              </a:rPr>
              <a:t>ARE </a:t>
            </a: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SAFE</a:t>
            </a:r>
            <a:r>
              <a:rPr sz="1100" spc="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3D57"/>
                </a:solidFill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  <a:tabLst>
                <a:tab pos="4447540" algn="l"/>
                <a:tab pos="7284084" algn="l"/>
              </a:tabLst>
            </a:pPr>
            <a:r>
              <a:rPr spc="20" dirty="0"/>
              <a:t>144	</a:t>
            </a:r>
            <a:r>
              <a:rPr spc="969" dirty="0"/>
              <a:t>40	</a:t>
            </a:r>
            <a:r>
              <a:rPr spc="50" dirty="0"/>
              <a:t>140k+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000" y="4858206"/>
            <a:ext cx="2880360" cy="394335"/>
          </a:xfrm>
          <a:prstGeom prst="rect">
            <a:avLst/>
          </a:prstGeom>
          <a:solidFill>
            <a:srgbClr val="61C0CE"/>
          </a:solidFill>
        </p:spPr>
        <p:txBody>
          <a:bodyPr vert="horz" wrap="square" lIns="0" tIns="34290" rIns="0" bIns="0" rtlCol="0">
            <a:spAutoFit/>
          </a:bodyPr>
          <a:lstStyle/>
          <a:p>
            <a:pPr marL="819785">
              <a:lnSpc>
                <a:spcPct val="100000"/>
              </a:lnSpc>
              <a:spcBef>
                <a:spcPts val="27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4395" y="4858206"/>
            <a:ext cx="2880360" cy="394335"/>
          </a:xfrm>
          <a:prstGeom prst="rect">
            <a:avLst/>
          </a:prstGeom>
          <a:solidFill>
            <a:srgbClr val="61C0CE"/>
          </a:solidFill>
        </p:spPr>
        <p:txBody>
          <a:bodyPr vert="horz" wrap="square" lIns="0" tIns="3429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270"/>
              </a:spcBef>
            </a:pP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African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6803" y="4858206"/>
            <a:ext cx="2880360" cy="394335"/>
          </a:xfrm>
          <a:prstGeom prst="rect">
            <a:avLst/>
          </a:prstGeom>
          <a:solidFill>
            <a:srgbClr val="61C0CE"/>
          </a:solidFill>
        </p:spPr>
        <p:txBody>
          <a:bodyPr vert="horz" wrap="square" lIns="0" tIns="3429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270"/>
              </a:spcBef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Interviewed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0794" y="3397318"/>
            <a:ext cx="238760" cy="687705"/>
          </a:xfrm>
          <a:custGeom>
            <a:avLst/>
            <a:gdLst/>
            <a:ahLst/>
            <a:cxnLst/>
            <a:rect l="l" t="t" r="r" b="b"/>
            <a:pathLst>
              <a:path w="238759" h="687704">
                <a:moveTo>
                  <a:pt x="173469" y="0"/>
                </a:moveTo>
                <a:lnTo>
                  <a:pt x="67183" y="0"/>
                </a:lnTo>
                <a:lnTo>
                  <a:pt x="42514" y="4363"/>
                </a:lnTo>
                <a:lnTo>
                  <a:pt x="20994" y="16389"/>
                </a:lnTo>
                <a:lnTo>
                  <a:pt x="5773" y="34482"/>
                </a:lnTo>
                <a:lnTo>
                  <a:pt x="0" y="57048"/>
                </a:lnTo>
                <a:lnTo>
                  <a:pt x="0" y="297294"/>
                </a:lnTo>
                <a:lnTo>
                  <a:pt x="2172" y="308204"/>
                </a:lnTo>
                <a:lnTo>
                  <a:pt x="8099" y="317136"/>
                </a:lnTo>
                <a:lnTo>
                  <a:pt x="16898" y="323170"/>
                </a:lnTo>
                <a:lnTo>
                  <a:pt x="27686" y="325386"/>
                </a:lnTo>
                <a:lnTo>
                  <a:pt x="38414" y="323170"/>
                </a:lnTo>
                <a:lnTo>
                  <a:pt x="47183" y="317136"/>
                </a:lnTo>
                <a:lnTo>
                  <a:pt x="53099" y="308204"/>
                </a:lnTo>
                <a:lnTo>
                  <a:pt x="55270" y="297294"/>
                </a:lnTo>
                <a:lnTo>
                  <a:pt x="55448" y="93916"/>
                </a:lnTo>
                <a:lnTo>
                  <a:pt x="58039" y="91211"/>
                </a:lnTo>
                <a:lnTo>
                  <a:pt x="64579" y="91211"/>
                </a:lnTo>
                <a:lnTo>
                  <a:pt x="67259" y="93916"/>
                </a:lnTo>
                <a:lnTo>
                  <a:pt x="67360" y="646823"/>
                </a:lnTo>
                <a:lnTo>
                  <a:pt x="70470" y="662520"/>
                </a:lnTo>
                <a:lnTo>
                  <a:pt x="78960" y="675346"/>
                </a:lnTo>
                <a:lnTo>
                  <a:pt x="91572" y="683997"/>
                </a:lnTo>
                <a:lnTo>
                  <a:pt x="107048" y="687171"/>
                </a:lnTo>
                <a:lnTo>
                  <a:pt x="122468" y="683997"/>
                </a:lnTo>
                <a:lnTo>
                  <a:pt x="135081" y="675346"/>
                </a:lnTo>
                <a:lnTo>
                  <a:pt x="143597" y="662520"/>
                </a:lnTo>
                <a:lnTo>
                  <a:pt x="146723" y="646823"/>
                </a:lnTo>
                <a:lnTo>
                  <a:pt x="146723" y="326212"/>
                </a:lnTo>
                <a:lnTo>
                  <a:pt x="149402" y="323392"/>
                </a:lnTo>
                <a:lnTo>
                  <a:pt x="156044" y="323392"/>
                </a:lnTo>
                <a:lnTo>
                  <a:pt x="158813" y="326212"/>
                </a:lnTo>
                <a:lnTo>
                  <a:pt x="158813" y="646823"/>
                </a:lnTo>
                <a:lnTo>
                  <a:pt x="161925" y="662520"/>
                </a:lnTo>
                <a:lnTo>
                  <a:pt x="170418" y="675346"/>
                </a:lnTo>
                <a:lnTo>
                  <a:pt x="183030" y="683997"/>
                </a:lnTo>
                <a:lnTo>
                  <a:pt x="198501" y="687171"/>
                </a:lnTo>
                <a:lnTo>
                  <a:pt x="213954" y="683997"/>
                </a:lnTo>
                <a:lnTo>
                  <a:pt x="226555" y="675346"/>
                </a:lnTo>
                <a:lnTo>
                  <a:pt x="235041" y="662520"/>
                </a:lnTo>
                <a:lnTo>
                  <a:pt x="238150" y="646823"/>
                </a:lnTo>
                <a:lnTo>
                  <a:pt x="238150" y="370865"/>
                </a:lnTo>
                <a:lnTo>
                  <a:pt x="212436" y="365464"/>
                </a:lnTo>
                <a:lnTo>
                  <a:pt x="191427" y="351005"/>
                </a:lnTo>
                <a:lnTo>
                  <a:pt x="177257" y="329645"/>
                </a:lnTo>
                <a:lnTo>
                  <a:pt x="172059" y="303542"/>
                </a:lnTo>
                <a:lnTo>
                  <a:pt x="172059" y="9994"/>
                </a:lnTo>
                <a:lnTo>
                  <a:pt x="172631" y="4940"/>
                </a:lnTo>
                <a:lnTo>
                  <a:pt x="17346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0269" y="3242430"/>
            <a:ext cx="126580" cy="12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54604" y="3397314"/>
            <a:ext cx="238760" cy="687705"/>
          </a:xfrm>
          <a:custGeom>
            <a:avLst/>
            <a:gdLst/>
            <a:ahLst/>
            <a:cxnLst/>
            <a:rect l="l" t="t" r="r" b="b"/>
            <a:pathLst>
              <a:path w="238759" h="687704">
                <a:moveTo>
                  <a:pt x="170357" y="0"/>
                </a:moveTo>
                <a:lnTo>
                  <a:pt x="63995" y="0"/>
                </a:lnTo>
                <a:lnTo>
                  <a:pt x="65341" y="6502"/>
                </a:lnTo>
                <a:lnTo>
                  <a:pt x="66154" y="13157"/>
                </a:lnTo>
                <a:lnTo>
                  <a:pt x="66154" y="303542"/>
                </a:lnTo>
                <a:lnTo>
                  <a:pt x="60952" y="329656"/>
                </a:lnTo>
                <a:lnTo>
                  <a:pt x="46769" y="351024"/>
                </a:lnTo>
                <a:lnTo>
                  <a:pt x="25740" y="365482"/>
                </a:lnTo>
                <a:lnTo>
                  <a:pt x="0" y="370865"/>
                </a:lnTo>
                <a:lnTo>
                  <a:pt x="0" y="646823"/>
                </a:lnTo>
                <a:lnTo>
                  <a:pt x="3113" y="662525"/>
                </a:lnTo>
                <a:lnTo>
                  <a:pt x="11612" y="675351"/>
                </a:lnTo>
                <a:lnTo>
                  <a:pt x="24233" y="683999"/>
                </a:lnTo>
                <a:lnTo>
                  <a:pt x="39712" y="687171"/>
                </a:lnTo>
                <a:lnTo>
                  <a:pt x="55120" y="683999"/>
                </a:lnTo>
                <a:lnTo>
                  <a:pt x="67730" y="675351"/>
                </a:lnTo>
                <a:lnTo>
                  <a:pt x="76247" y="662525"/>
                </a:lnTo>
                <a:lnTo>
                  <a:pt x="79374" y="646823"/>
                </a:lnTo>
                <a:lnTo>
                  <a:pt x="79374" y="326212"/>
                </a:lnTo>
                <a:lnTo>
                  <a:pt x="82041" y="323392"/>
                </a:lnTo>
                <a:lnTo>
                  <a:pt x="88709" y="323392"/>
                </a:lnTo>
                <a:lnTo>
                  <a:pt x="91465" y="326212"/>
                </a:lnTo>
                <a:lnTo>
                  <a:pt x="91465" y="646823"/>
                </a:lnTo>
                <a:lnTo>
                  <a:pt x="94576" y="662525"/>
                </a:lnTo>
                <a:lnTo>
                  <a:pt x="103070" y="675351"/>
                </a:lnTo>
                <a:lnTo>
                  <a:pt x="115682" y="683999"/>
                </a:lnTo>
                <a:lnTo>
                  <a:pt x="131152" y="687171"/>
                </a:lnTo>
                <a:lnTo>
                  <a:pt x="146623" y="683999"/>
                </a:lnTo>
                <a:lnTo>
                  <a:pt x="159235" y="675351"/>
                </a:lnTo>
                <a:lnTo>
                  <a:pt x="167728" y="662525"/>
                </a:lnTo>
                <a:lnTo>
                  <a:pt x="170840" y="646823"/>
                </a:lnTo>
                <a:lnTo>
                  <a:pt x="171030" y="93929"/>
                </a:lnTo>
                <a:lnTo>
                  <a:pt x="173672" y="91211"/>
                </a:lnTo>
                <a:lnTo>
                  <a:pt x="180225" y="91211"/>
                </a:lnTo>
                <a:lnTo>
                  <a:pt x="182930" y="94005"/>
                </a:lnTo>
                <a:lnTo>
                  <a:pt x="182930" y="304965"/>
                </a:lnTo>
                <a:lnTo>
                  <a:pt x="186080" y="312102"/>
                </a:lnTo>
                <a:lnTo>
                  <a:pt x="196037" y="322199"/>
                </a:lnTo>
                <a:lnTo>
                  <a:pt x="202844" y="325386"/>
                </a:lnTo>
                <a:lnTo>
                  <a:pt x="210489" y="325386"/>
                </a:lnTo>
                <a:lnTo>
                  <a:pt x="221286" y="323170"/>
                </a:lnTo>
                <a:lnTo>
                  <a:pt x="230093" y="317136"/>
                </a:lnTo>
                <a:lnTo>
                  <a:pt x="236026" y="308204"/>
                </a:lnTo>
                <a:lnTo>
                  <a:pt x="238201" y="297294"/>
                </a:lnTo>
                <a:lnTo>
                  <a:pt x="238201" y="60985"/>
                </a:lnTo>
                <a:lnTo>
                  <a:pt x="232520" y="37011"/>
                </a:lnTo>
                <a:lnTo>
                  <a:pt x="217400" y="17653"/>
                </a:lnTo>
                <a:lnTo>
                  <a:pt x="195719" y="4714"/>
                </a:lnTo>
                <a:lnTo>
                  <a:pt x="17035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76741" y="3242430"/>
            <a:ext cx="126593" cy="12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6066" y="3344074"/>
            <a:ext cx="286385" cy="824865"/>
          </a:xfrm>
          <a:custGeom>
            <a:avLst/>
            <a:gdLst/>
            <a:ahLst/>
            <a:cxnLst/>
            <a:rect l="l" t="t" r="r" b="b"/>
            <a:pathLst>
              <a:path w="286384" h="824864">
                <a:moveTo>
                  <a:pt x="206273" y="0"/>
                </a:moveTo>
                <a:lnTo>
                  <a:pt x="80606" y="0"/>
                </a:lnTo>
                <a:lnTo>
                  <a:pt x="51011" y="5238"/>
                </a:lnTo>
                <a:lnTo>
                  <a:pt x="25192" y="19675"/>
                </a:lnTo>
                <a:lnTo>
                  <a:pt x="6928" y="41394"/>
                </a:lnTo>
                <a:lnTo>
                  <a:pt x="0" y="68478"/>
                </a:lnTo>
                <a:lnTo>
                  <a:pt x="0" y="356781"/>
                </a:lnTo>
                <a:lnTo>
                  <a:pt x="2603" y="369866"/>
                </a:lnTo>
                <a:lnTo>
                  <a:pt x="9712" y="380574"/>
                </a:lnTo>
                <a:lnTo>
                  <a:pt x="20273" y="387806"/>
                </a:lnTo>
                <a:lnTo>
                  <a:pt x="33235" y="390461"/>
                </a:lnTo>
                <a:lnTo>
                  <a:pt x="46100" y="387806"/>
                </a:lnTo>
                <a:lnTo>
                  <a:pt x="56622" y="380574"/>
                </a:lnTo>
                <a:lnTo>
                  <a:pt x="63725" y="369866"/>
                </a:lnTo>
                <a:lnTo>
                  <a:pt x="66332" y="356781"/>
                </a:lnTo>
                <a:lnTo>
                  <a:pt x="66547" y="112737"/>
                </a:lnTo>
                <a:lnTo>
                  <a:pt x="69659" y="109474"/>
                </a:lnTo>
                <a:lnTo>
                  <a:pt x="77520" y="109474"/>
                </a:lnTo>
                <a:lnTo>
                  <a:pt x="80721" y="112737"/>
                </a:lnTo>
                <a:lnTo>
                  <a:pt x="80835" y="776224"/>
                </a:lnTo>
                <a:lnTo>
                  <a:pt x="84567" y="795046"/>
                </a:lnTo>
                <a:lnTo>
                  <a:pt x="94756" y="810428"/>
                </a:lnTo>
                <a:lnTo>
                  <a:pt x="109890" y="820804"/>
                </a:lnTo>
                <a:lnTo>
                  <a:pt x="128460" y="824611"/>
                </a:lnTo>
                <a:lnTo>
                  <a:pt x="146958" y="820804"/>
                </a:lnTo>
                <a:lnTo>
                  <a:pt x="162096" y="810428"/>
                </a:lnTo>
                <a:lnTo>
                  <a:pt x="172319" y="795046"/>
                </a:lnTo>
                <a:lnTo>
                  <a:pt x="176072" y="776224"/>
                </a:lnTo>
                <a:lnTo>
                  <a:pt x="176072" y="391490"/>
                </a:lnTo>
                <a:lnTo>
                  <a:pt x="179285" y="388099"/>
                </a:lnTo>
                <a:lnTo>
                  <a:pt x="187261" y="388099"/>
                </a:lnTo>
                <a:lnTo>
                  <a:pt x="190576" y="391490"/>
                </a:lnTo>
                <a:lnTo>
                  <a:pt x="190576" y="776224"/>
                </a:lnTo>
                <a:lnTo>
                  <a:pt x="194308" y="795046"/>
                </a:lnTo>
                <a:lnTo>
                  <a:pt x="204495" y="810428"/>
                </a:lnTo>
                <a:lnTo>
                  <a:pt x="219626" y="820804"/>
                </a:lnTo>
                <a:lnTo>
                  <a:pt x="238188" y="824611"/>
                </a:lnTo>
                <a:lnTo>
                  <a:pt x="256740" y="820804"/>
                </a:lnTo>
                <a:lnTo>
                  <a:pt x="271872" y="810428"/>
                </a:lnTo>
                <a:lnTo>
                  <a:pt x="282065" y="795046"/>
                </a:lnTo>
                <a:lnTo>
                  <a:pt x="285800" y="776224"/>
                </a:lnTo>
                <a:lnTo>
                  <a:pt x="285800" y="435089"/>
                </a:lnTo>
                <a:lnTo>
                  <a:pt x="282143" y="435686"/>
                </a:lnTo>
                <a:lnTo>
                  <a:pt x="278396" y="435991"/>
                </a:lnTo>
                <a:lnTo>
                  <a:pt x="274586" y="435991"/>
                </a:lnTo>
                <a:lnTo>
                  <a:pt x="246596" y="430248"/>
                </a:lnTo>
                <a:lnTo>
                  <a:pt x="223712" y="414597"/>
                </a:lnTo>
                <a:lnTo>
                  <a:pt x="208269" y="391403"/>
                </a:lnTo>
                <a:lnTo>
                  <a:pt x="202603" y="363029"/>
                </a:lnTo>
                <a:lnTo>
                  <a:pt x="202603" y="26682"/>
                </a:lnTo>
                <a:lnTo>
                  <a:pt x="202849" y="19752"/>
                </a:lnTo>
                <a:lnTo>
                  <a:pt x="203566" y="12998"/>
                </a:lnTo>
                <a:lnTo>
                  <a:pt x="204719" y="6415"/>
                </a:lnTo>
                <a:lnTo>
                  <a:pt x="20627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2761" y="3158219"/>
            <a:ext cx="151917" cy="15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1878" y="3290855"/>
            <a:ext cx="334010" cy="962660"/>
          </a:xfrm>
          <a:custGeom>
            <a:avLst/>
            <a:gdLst/>
            <a:ahLst/>
            <a:cxnLst/>
            <a:rect l="l" t="t" r="r" b="b"/>
            <a:pathLst>
              <a:path w="334009" h="962660">
                <a:moveTo>
                  <a:pt x="240842" y="0"/>
                </a:moveTo>
                <a:lnTo>
                  <a:pt x="94068" y="0"/>
                </a:lnTo>
                <a:lnTo>
                  <a:pt x="59530" y="6107"/>
                </a:lnTo>
                <a:lnTo>
                  <a:pt x="29398" y="22945"/>
                </a:lnTo>
                <a:lnTo>
                  <a:pt x="8084" y="48284"/>
                </a:lnTo>
                <a:lnTo>
                  <a:pt x="0" y="79895"/>
                </a:lnTo>
                <a:lnTo>
                  <a:pt x="0" y="416255"/>
                </a:lnTo>
                <a:lnTo>
                  <a:pt x="3040" y="431506"/>
                </a:lnTo>
                <a:lnTo>
                  <a:pt x="11337" y="443996"/>
                </a:lnTo>
                <a:lnTo>
                  <a:pt x="23660" y="452436"/>
                </a:lnTo>
                <a:lnTo>
                  <a:pt x="38773" y="455536"/>
                </a:lnTo>
                <a:lnTo>
                  <a:pt x="53799" y="452436"/>
                </a:lnTo>
                <a:lnTo>
                  <a:pt x="66081" y="443996"/>
                </a:lnTo>
                <a:lnTo>
                  <a:pt x="74366" y="431506"/>
                </a:lnTo>
                <a:lnTo>
                  <a:pt x="77406" y="416255"/>
                </a:lnTo>
                <a:lnTo>
                  <a:pt x="77660" y="131495"/>
                </a:lnTo>
                <a:lnTo>
                  <a:pt x="81279" y="127698"/>
                </a:lnTo>
                <a:lnTo>
                  <a:pt x="90436" y="127698"/>
                </a:lnTo>
                <a:lnTo>
                  <a:pt x="94195" y="131495"/>
                </a:lnTo>
                <a:lnTo>
                  <a:pt x="94322" y="905573"/>
                </a:lnTo>
                <a:lnTo>
                  <a:pt x="98678" y="927544"/>
                </a:lnTo>
                <a:lnTo>
                  <a:pt x="110569" y="945492"/>
                </a:lnTo>
                <a:lnTo>
                  <a:pt x="128227" y="957597"/>
                </a:lnTo>
                <a:lnTo>
                  <a:pt x="149885" y="962037"/>
                </a:lnTo>
                <a:lnTo>
                  <a:pt x="171470" y="957597"/>
                </a:lnTo>
                <a:lnTo>
                  <a:pt x="189126" y="945492"/>
                </a:lnTo>
                <a:lnTo>
                  <a:pt x="201047" y="927544"/>
                </a:lnTo>
                <a:lnTo>
                  <a:pt x="205422" y="905573"/>
                </a:lnTo>
                <a:lnTo>
                  <a:pt x="205422" y="461848"/>
                </a:lnTo>
                <a:lnTo>
                  <a:pt x="205562" y="461695"/>
                </a:lnTo>
                <a:lnTo>
                  <a:pt x="205422" y="461416"/>
                </a:lnTo>
                <a:lnTo>
                  <a:pt x="205422" y="456717"/>
                </a:lnTo>
                <a:lnTo>
                  <a:pt x="209168" y="452780"/>
                </a:lnTo>
                <a:lnTo>
                  <a:pt x="218465" y="452780"/>
                </a:lnTo>
                <a:lnTo>
                  <a:pt x="222351" y="456717"/>
                </a:lnTo>
                <a:lnTo>
                  <a:pt x="222224" y="461848"/>
                </a:lnTo>
                <a:lnTo>
                  <a:pt x="222351" y="905573"/>
                </a:lnTo>
                <a:lnTo>
                  <a:pt x="226707" y="927544"/>
                </a:lnTo>
                <a:lnTo>
                  <a:pt x="238598" y="945492"/>
                </a:lnTo>
                <a:lnTo>
                  <a:pt x="256255" y="957597"/>
                </a:lnTo>
                <a:lnTo>
                  <a:pt x="277914" y="962037"/>
                </a:lnTo>
                <a:lnTo>
                  <a:pt x="299557" y="957597"/>
                </a:lnTo>
                <a:lnTo>
                  <a:pt x="317207" y="945492"/>
                </a:lnTo>
                <a:lnTo>
                  <a:pt x="329095" y="927544"/>
                </a:lnTo>
                <a:lnTo>
                  <a:pt x="333451" y="905573"/>
                </a:lnTo>
                <a:lnTo>
                  <a:pt x="333451" y="497458"/>
                </a:lnTo>
                <a:lnTo>
                  <a:pt x="326466" y="499567"/>
                </a:lnTo>
                <a:lnTo>
                  <a:pt x="319227" y="501053"/>
                </a:lnTo>
                <a:lnTo>
                  <a:pt x="311581" y="501053"/>
                </a:lnTo>
                <a:lnTo>
                  <a:pt x="281434" y="494869"/>
                </a:lnTo>
                <a:lnTo>
                  <a:pt x="256790" y="478013"/>
                </a:lnTo>
                <a:lnTo>
                  <a:pt x="240162" y="453031"/>
                </a:lnTo>
                <a:lnTo>
                  <a:pt x="234060" y="422465"/>
                </a:lnTo>
                <a:lnTo>
                  <a:pt x="234060" y="38087"/>
                </a:lnTo>
                <a:lnTo>
                  <a:pt x="234511" y="28073"/>
                </a:lnTo>
                <a:lnTo>
                  <a:pt x="235827" y="18381"/>
                </a:lnTo>
                <a:lnTo>
                  <a:pt x="237956" y="9021"/>
                </a:lnTo>
                <a:lnTo>
                  <a:pt x="24084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6381" y="3074020"/>
            <a:ext cx="177241" cy="179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09161" y="3237637"/>
            <a:ext cx="381635" cy="1099820"/>
          </a:xfrm>
          <a:custGeom>
            <a:avLst/>
            <a:gdLst/>
            <a:ahLst/>
            <a:cxnLst/>
            <a:rect l="l" t="t" r="r" b="b"/>
            <a:pathLst>
              <a:path w="381634" h="1099820">
                <a:moveTo>
                  <a:pt x="275501" y="0"/>
                </a:moveTo>
                <a:lnTo>
                  <a:pt x="107492" y="0"/>
                </a:lnTo>
                <a:lnTo>
                  <a:pt x="68012" y="6982"/>
                </a:lnTo>
                <a:lnTo>
                  <a:pt x="33581" y="26228"/>
                </a:lnTo>
                <a:lnTo>
                  <a:pt x="9234" y="55185"/>
                </a:lnTo>
                <a:lnTo>
                  <a:pt x="0" y="91300"/>
                </a:lnTo>
                <a:lnTo>
                  <a:pt x="0" y="475678"/>
                </a:lnTo>
                <a:lnTo>
                  <a:pt x="3473" y="493118"/>
                </a:lnTo>
                <a:lnTo>
                  <a:pt x="12953" y="507401"/>
                </a:lnTo>
                <a:lnTo>
                  <a:pt x="27035" y="517053"/>
                </a:lnTo>
                <a:lnTo>
                  <a:pt x="44310" y="520598"/>
                </a:lnTo>
                <a:lnTo>
                  <a:pt x="61466" y="517053"/>
                </a:lnTo>
                <a:lnTo>
                  <a:pt x="75496" y="507401"/>
                </a:lnTo>
                <a:lnTo>
                  <a:pt x="84967" y="493118"/>
                </a:lnTo>
                <a:lnTo>
                  <a:pt x="88442" y="475678"/>
                </a:lnTo>
                <a:lnTo>
                  <a:pt x="88442" y="155511"/>
                </a:lnTo>
                <a:lnTo>
                  <a:pt x="88582" y="155511"/>
                </a:lnTo>
                <a:lnTo>
                  <a:pt x="88734" y="150266"/>
                </a:lnTo>
                <a:lnTo>
                  <a:pt x="92862" y="145935"/>
                </a:lnTo>
                <a:lnTo>
                  <a:pt x="103352" y="145935"/>
                </a:lnTo>
                <a:lnTo>
                  <a:pt x="107632" y="150266"/>
                </a:lnTo>
                <a:lnTo>
                  <a:pt x="107784" y="155511"/>
                </a:lnTo>
                <a:lnTo>
                  <a:pt x="107784" y="1034935"/>
                </a:lnTo>
                <a:lnTo>
                  <a:pt x="112761" y="1060039"/>
                </a:lnTo>
                <a:lnTo>
                  <a:pt x="126347" y="1080547"/>
                </a:lnTo>
                <a:lnTo>
                  <a:pt x="146527" y="1094378"/>
                </a:lnTo>
                <a:lnTo>
                  <a:pt x="171284" y="1099451"/>
                </a:lnTo>
                <a:lnTo>
                  <a:pt x="195952" y="1094378"/>
                </a:lnTo>
                <a:lnTo>
                  <a:pt x="216133" y="1080547"/>
                </a:lnTo>
                <a:lnTo>
                  <a:pt x="229758" y="1060039"/>
                </a:lnTo>
                <a:lnTo>
                  <a:pt x="234759" y="1034935"/>
                </a:lnTo>
                <a:lnTo>
                  <a:pt x="234759" y="527812"/>
                </a:lnTo>
                <a:lnTo>
                  <a:pt x="234911" y="527634"/>
                </a:lnTo>
                <a:lnTo>
                  <a:pt x="234759" y="527329"/>
                </a:lnTo>
                <a:lnTo>
                  <a:pt x="234759" y="521957"/>
                </a:lnTo>
                <a:lnTo>
                  <a:pt x="239039" y="517461"/>
                </a:lnTo>
                <a:lnTo>
                  <a:pt x="249669" y="517461"/>
                </a:lnTo>
                <a:lnTo>
                  <a:pt x="254101" y="521957"/>
                </a:lnTo>
                <a:lnTo>
                  <a:pt x="254101" y="527494"/>
                </a:lnTo>
                <a:lnTo>
                  <a:pt x="253949" y="527812"/>
                </a:lnTo>
                <a:lnTo>
                  <a:pt x="254101" y="527812"/>
                </a:lnTo>
                <a:lnTo>
                  <a:pt x="254101" y="1034935"/>
                </a:lnTo>
                <a:lnTo>
                  <a:pt x="259077" y="1060039"/>
                </a:lnTo>
                <a:lnTo>
                  <a:pt x="272661" y="1080547"/>
                </a:lnTo>
                <a:lnTo>
                  <a:pt x="292833" y="1094378"/>
                </a:lnTo>
                <a:lnTo>
                  <a:pt x="317576" y="1099451"/>
                </a:lnTo>
                <a:lnTo>
                  <a:pt x="342323" y="1094378"/>
                </a:lnTo>
                <a:lnTo>
                  <a:pt x="362504" y="1080547"/>
                </a:lnTo>
                <a:lnTo>
                  <a:pt x="376096" y="1060039"/>
                </a:lnTo>
                <a:lnTo>
                  <a:pt x="381076" y="1034935"/>
                </a:lnTo>
                <a:lnTo>
                  <a:pt x="381076" y="558888"/>
                </a:lnTo>
                <a:lnTo>
                  <a:pt x="373226" y="561954"/>
                </a:lnTo>
                <a:lnTo>
                  <a:pt x="365034" y="564227"/>
                </a:lnTo>
                <a:lnTo>
                  <a:pt x="356535" y="565641"/>
                </a:lnTo>
                <a:lnTo>
                  <a:pt x="347764" y="566127"/>
                </a:lnTo>
                <a:lnTo>
                  <a:pt x="315466" y="559499"/>
                </a:lnTo>
                <a:lnTo>
                  <a:pt x="289061" y="541434"/>
                </a:lnTo>
                <a:lnTo>
                  <a:pt x="271243" y="514666"/>
                </a:lnTo>
                <a:lnTo>
                  <a:pt x="264706" y="481926"/>
                </a:lnTo>
                <a:lnTo>
                  <a:pt x="264706" y="49479"/>
                </a:lnTo>
                <a:lnTo>
                  <a:pt x="265440" y="36302"/>
                </a:lnTo>
                <a:lnTo>
                  <a:pt x="267565" y="23658"/>
                </a:lnTo>
                <a:lnTo>
                  <a:pt x="270958" y="11554"/>
                </a:lnTo>
                <a:lnTo>
                  <a:pt x="27550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1421" y="2989800"/>
            <a:ext cx="202552" cy="20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1715" y="3344079"/>
            <a:ext cx="286385" cy="824865"/>
          </a:xfrm>
          <a:custGeom>
            <a:avLst/>
            <a:gdLst/>
            <a:ahLst/>
            <a:cxnLst/>
            <a:rect l="l" t="t" r="r" b="b"/>
            <a:pathLst>
              <a:path w="286384" h="824864">
                <a:moveTo>
                  <a:pt x="204431" y="0"/>
                </a:moveTo>
                <a:lnTo>
                  <a:pt x="79133" y="0"/>
                </a:lnTo>
                <a:lnTo>
                  <a:pt x="81280" y="7803"/>
                </a:lnTo>
                <a:lnTo>
                  <a:pt x="82872" y="15773"/>
                </a:lnTo>
                <a:lnTo>
                  <a:pt x="83861" y="23895"/>
                </a:lnTo>
                <a:lnTo>
                  <a:pt x="84201" y="32156"/>
                </a:lnTo>
                <a:lnTo>
                  <a:pt x="84201" y="363029"/>
                </a:lnTo>
                <a:lnTo>
                  <a:pt x="78536" y="391403"/>
                </a:lnTo>
                <a:lnTo>
                  <a:pt x="63098" y="414597"/>
                </a:lnTo>
                <a:lnTo>
                  <a:pt x="40218" y="430248"/>
                </a:lnTo>
                <a:lnTo>
                  <a:pt x="12230" y="435990"/>
                </a:lnTo>
                <a:lnTo>
                  <a:pt x="8064" y="435990"/>
                </a:lnTo>
                <a:lnTo>
                  <a:pt x="4013" y="435597"/>
                </a:lnTo>
                <a:lnTo>
                  <a:pt x="0" y="434886"/>
                </a:lnTo>
                <a:lnTo>
                  <a:pt x="0" y="776223"/>
                </a:lnTo>
                <a:lnTo>
                  <a:pt x="3733" y="795041"/>
                </a:lnTo>
                <a:lnTo>
                  <a:pt x="13927" y="810423"/>
                </a:lnTo>
                <a:lnTo>
                  <a:pt x="29066" y="820802"/>
                </a:lnTo>
                <a:lnTo>
                  <a:pt x="47637" y="824610"/>
                </a:lnTo>
                <a:lnTo>
                  <a:pt x="66131" y="820802"/>
                </a:lnTo>
                <a:lnTo>
                  <a:pt x="81260" y="810423"/>
                </a:lnTo>
                <a:lnTo>
                  <a:pt x="91475" y="795041"/>
                </a:lnTo>
                <a:lnTo>
                  <a:pt x="95224" y="776223"/>
                </a:lnTo>
                <a:lnTo>
                  <a:pt x="95224" y="391477"/>
                </a:lnTo>
                <a:lnTo>
                  <a:pt x="98463" y="388086"/>
                </a:lnTo>
                <a:lnTo>
                  <a:pt x="106413" y="388086"/>
                </a:lnTo>
                <a:lnTo>
                  <a:pt x="109740" y="391477"/>
                </a:lnTo>
                <a:lnTo>
                  <a:pt x="109740" y="776223"/>
                </a:lnTo>
                <a:lnTo>
                  <a:pt x="113474" y="795041"/>
                </a:lnTo>
                <a:lnTo>
                  <a:pt x="123664" y="810423"/>
                </a:lnTo>
                <a:lnTo>
                  <a:pt x="138796" y="820802"/>
                </a:lnTo>
                <a:lnTo>
                  <a:pt x="157353" y="824610"/>
                </a:lnTo>
                <a:lnTo>
                  <a:pt x="175909" y="820802"/>
                </a:lnTo>
                <a:lnTo>
                  <a:pt x="191041" y="810423"/>
                </a:lnTo>
                <a:lnTo>
                  <a:pt x="201231" y="795041"/>
                </a:lnTo>
                <a:lnTo>
                  <a:pt x="204965" y="776223"/>
                </a:lnTo>
                <a:lnTo>
                  <a:pt x="205193" y="112725"/>
                </a:lnTo>
                <a:lnTo>
                  <a:pt x="208432" y="109461"/>
                </a:lnTo>
                <a:lnTo>
                  <a:pt x="216281" y="109461"/>
                </a:lnTo>
                <a:lnTo>
                  <a:pt x="219481" y="112814"/>
                </a:lnTo>
                <a:lnTo>
                  <a:pt x="219481" y="356781"/>
                </a:lnTo>
                <a:lnTo>
                  <a:pt x="220164" y="363531"/>
                </a:lnTo>
                <a:lnTo>
                  <a:pt x="243382" y="390461"/>
                </a:lnTo>
                <a:lnTo>
                  <a:pt x="252615" y="390461"/>
                </a:lnTo>
                <a:lnTo>
                  <a:pt x="265548" y="387804"/>
                </a:lnTo>
                <a:lnTo>
                  <a:pt x="276094" y="380569"/>
                </a:lnTo>
                <a:lnTo>
                  <a:pt x="283198" y="369860"/>
                </a:lnTo>
                <a:lnTo>
                  <a:pt x="285800" y="356781"/>
                </a:lnTo>
                <a:lnTo>
                  <a:pt x="285800" y="73202"/>
                </a:lnTo>
                <a:lnTo>
                  <a:pt x="278984" y="44426"/>
                </a:lnTo>
                <a:lnTo>
                  <a:pt x="260842" y="21189"/>
                </a:lnTo>
                <a:lnTo>
                  <a:pt x="234837" y="5658"/>
                </a:lnTo>
                <a:lnTo>
                  <a:pt x="20443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8255" y="3158219"/>
            <a:ext cx="151904" cy="153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19248" y="3290861"/>
            <a:ext cx="334010" cy="962025"/>
          </a:xfrm>
          <a:custGeom>
            <a:avLst/>
            <a:gdLst/>
            <a:ahLst/>
            <a:cxnLst/>
            <a:rect l="l" t="t" r="r" b="b"/>
            <a:pathLst>
              <a:path w="334009" h="962025">
                <a:moveTo>
                  <a:pt x="238505" y="0"/>
                </a:moveTo>
                <a:lnTo>
                  <a:pt x="91439" y="0"/>
                </a:lnTo>
                <a:lnTo>
                  <a:pt x="95196" y="10633"/>
                </a:lnTo>
                <a:lnTo>
                  <a:pt x="97975" y="21593"/>
                </a:lnTo>
                <a:lnTo>
                  <a:pt x="99699" y="32843"/>
                </a:lnTo>
                <a:lnTo>
                  <a:pt x="100291" y="44348"/>
                </a:lnTo>
                <a:lnTo>
                  <a:pt x="100291" y="422452"/>
                </a:lnTo>
                <a:lnTo>
                  <a:pt x="94189" y="453018"/>
                </a:lnTo>
                <a:lnTo>
                  <a:pt x="77558" y="478001"/>
                </a:lnTo>
                <a:lnTo>
                  <a:pt x="52918" y="494856"/>
                </a:lnTo>
                <a:lnTo>
                  <a:pt x="22783" y="501040"/>
                </a:lnTo>
                <a:lnTo>
                  <a:pt x="14909" y="501040"/>
                </a:lnTo>
                <a:lnTo>
                  <a:pt x="7315" y="499478"/>
                </a:lnTo>
                <a:lnTo>
                  <a:pt x="0" y="497166"/>
                </a:lnTo>
                <a:lnTo>
                  <a:pt x="0" y="905573"/>
                </a:lnTo>
                <a:lnTo>
                  <a:pt x="4356" y="927542"/>
                </a:lnTo>
                <a:lnTo>
                  <a:pt x="16248" y="945486"/>
                </a:lnTo>
                <a:lnTo>
                  <a:pt x="33909" y="957587"/>
                </a:lnTo>
                <a:lnTo>
                  <a:pt x="55575" y="962025"/>
                </a:lnTo>
                <a:lnTo>
                  <a:pt x="77147" y="957587"/>
                </a:lnTo>
                <a:lnTo>
                  <a:pt x="94800" y="945486"/>
                </a:lnTo>
                <a:lnTo>
                  <a:pt x="106722" y="927542"/>
                </a:lnTo>
                <a:lnTo>
                  <a:pt x="111099" y="905573"/>
                </a:lnTo>
                <a:lnTo>
                  <a:pt x="111099" y="461835"/>
                </a:lnTo>
                <a:lnTo>
                  <a:pt x="111239" y="461695"/>
                </a:lnTo>
                <a:lnTo>
                  <a:pt x="111099" y="461403"/>
                </a:lnTo>
                <a:lnTo>
                  <a:pt x="111099" y="456704"/>
                </a:lnTo>
                <a:lnTo>
                  <a:pt x="114871" y="452767"/>
                </a:lnTo>
                <a:lnTo>
                  <a:pt x="124142" y="452767"/>
                </a:lnTo>
                <a:lnTo>
                  <a:pt x="128028" y="456704"/>
                </a:lnTo>
                <a:lnTo>
                  <a:pt x="128028" y="905573"/>
                </a:lnTo>
                <a:lnTo>
                  <a:pt x="132384" y="927542"/>
                </a:lnTo>
                <a:lnTo>
                  <a:pt x="144273" y="945486"/>
                </a:lnTo>
                <a:lnTo>
                  <a:pt x="161927" y="957587"/>
                </a:lnTo>
                <a:lnTo>
                  <a:pt x="183578" y="962025"/>
                </a:lnTo>
                <a:lnTo>
                  <a:pt x="205232" y="957587"/>
                </a:lnTo>
                <a:lnTo>
                  <a:pt x="222881" y="945486"/>
                </a:lnTo>
                <a:lnTo>
                  <a:pt x="234763" y="927542"/>
                </a:lnTo>
                <a:lnTo>
                  <a:pt x="239115" y="905573"/>
                </a:lnTo>
                <a:lnTo>
                  <a:pt x="239115" y="136080"/>
                </a:lnTo>
                <a:lnTo>
                  <a:pt x="239255" y="136080"/>
                </a:lnTo>
                <a:lnTo>
                  <a:pt x="239407" y="131483"/>
                </a:lnTo>
                <a:lnTo>
                  <a:pt x="243141" y="127698"/>
                </a:lnTo>
                <a:lnTo>
                  <a:pt x="252336" y="127698"/>
                </a:lnTo>
                <a:lnTo>
                  <a:pt x="256057" y="131610"/>
                </a:lnTo>
                <a:lnTo>
                  <a:pt x="256057" y="416242"/>
                </a:lnTo>
                <a:lnTo>
                  <a:pt x="256855" y="424105"/>
                </a:lnTo>
                <a:lnTo>
                  <a:pt x="286882" y="454725"/>
                </a:lnTo>
                <a:lnTo>
                  <a:pt x="294690" y="455536"/>
                </a:lnTo>
                <a:lnTo>
                  <a:pt x="309801" y="452436"/>
                </a:lnTo>
                <a:lnTo>
                  <a:pt x="322119" y="443995"/>
                </a:lnTo>
                <a:lnTo>
                  <a:pt x="330413" y="431501"/>
                </a:lnTo>
                <a:lnTo>
                  <a:pt x="333451" y="416242"/>
                </a:lnTo>
                <a:lnTo>
                  <a:pt x="333451" y="85382"/>
                </a:lnTo>
                <a:lnTo>
                  <a:pt x="325500" y="51820"/>
                </a:lnTo>
                <a:lnTo>
                  <a:pt x="304338" y="24717"/>
                </a:lnTo>
                <a:lnTo>
                  <a:pt x="273995" y="6600"/>
                </a:lnTo>
                <a:lnTo>
                  <a:pt x="23850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49428" y="3074020"/>
            <a:ext cx="177241" cy="179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05239" y="3237642"/>
            <a:ext cx="381635" cy="1099820"/>
          </a:xfrm>
          <a:custGeom>
            <a:avLst/>
            <a:gdLst/>
            <a:ahLst/>
            <a:cxnLst/>
            <a:rect l="l" t="t" r="r" b="b"/>
            <a:pathLst>
              <a:path w="381634" h="1099820">
                <a:moveTo>
                  <a:pt x="272554" y="0"/>
                </a:moveTo>
                <a:lnTo>
                  <a:pt x="71881" y="0"/>
                </a:lnTo>
                <a:lnTo>
                  <a:pt x="77484" y="13395"/>
                </a:lnTo>
                <a:lnTo>
                  <a:pt x="81613" y="27338"/>
                </a:lnTo>
                <a:lnTo>
                  <a:pt x="84165" y="41749"/>
                </a:lnTo>
                <a:lnTo>
                  <a:pt x="85039" y="56553"/>
                </a:lnTo>
                <a:lnTo>
                  <a:pt x="85039" y="481926"/>
                </a:lnTo>
                <a:lnTo>
                  <a:pt x="78501" y="514666"/>
                </a:lnTo>
                <a:lnTo>
                  <a:pt x="60682" y="541434"/>
                </a:lnTo>
                <a:lnTo>
                  <a:pt x="34273" y="559499"/>
                </a:lnTo>
                <a:lnTo>
                  <a:pt x="1968" y="566127"/>
                </a:lnTo>
                <a:lnTo>
                  <a:pt x="0" y="565988"/>
                </a:lnTo>
                <a:lnTo>
                  <a:pt x="0" y="1034922"/>
                </a:lnTo>
                <a:lnTo>
                  <a:pt x="4978" y="1060028"/>
                </a:lnTo>
                <a:lnTo>
                  <a:pt x="18567" y="1080541"/>
                </a:lnTo>
                <a:lnTo>
                  <a:pt x="38747" y="1094376"/>
                </a:lnTo>
                <a:lnTo>
                  <a:pt x="63499" y="1099451"/>
                </a:lnTo>
                <a:lnTo>
                  <a:pt x="88163" y="1094376"/>
                </a:lnTo>
                <a:lnTo>
                  <a:pt x="108335" y="1080541"/>
                </a:lnTo>
                <a:lnTo>
                  <a:pt x="121951" y="1060028"/>
                </a:lnTo>
                <a:lnTo>
                  <a:pt x="126949" y="1034922"/>
                </a:lnTo>
                <a:lnTo>
                  <a:pt x="126949" y="527799"/>
                </a:lnTo>
                <a:lnTo>
                  <a:pt x="127114" y="527634"/>
                </a:lnTo>
                <a:lnTo>
                  <a:pt x="126949" y="527316"/>
                </a:lnTo>
                <a:lnTo>
                  <a:pt x="126949" y="521957"/>
                </a:lnTo>
                <a:lnTo>
                  <a:pt x="131254" y="517448"/>
                </a:lnTo>
                <a:lnTo>
                  <a:pt x="141884" y="517448"/>
                </a:lnTo>
                <a:lnTo>
                  <a:pt x="146329" y="521957"/>
                </a:lnTo>
                <a:lnTo>
                  <a:pt x="146329" y="527494"/>
                </a:lnTo>
                <a:lnTo>
                  <a:pt x="146164" y="527799"/>
                </a:lnTo>
                <a:lnTo>
                  <a:pt x="146329" y="527799"/>
                </a:lnTo>
                <a:lnTo>
                  <a:pt x="146329" y="1034922"/>
                </a:lnTo>
                <a:lnTo>
                  <a:pt x="151307" y="1060028"/>
                </a:lnTo>
                <a:lnTo>
                  <a:pt x="164893" y="1080541"/>
                </a:lnTo>
                <a:lnTo>
                  <a:pt x="185066" y="1094376"/>
                </a:lnTo>
                <a:lnTo>
                  <a:pt x="209803" y="1099451"/>
                </a:lnTo>
                <a:lnTo>
                  <a:pt x="234543" y="1094376"/>
                </a:lnTo>
                <a:lnTo>
                  <a:pt x="254720" y="1080541"/>
                </a:lnTo>
                <a:lnTo>
                  <a:pt x="268311" y="1060028"/>
                </a:lnTo>
                <a:lnTo>
                  <a:pt x="273291" y="1034922"/>
                </a:lnTo>
                <a:lnTo>
                  <a:pt x="273418" y="155511"/>
                </a:lnTo>
                <a:lnTo>
                  <a:pt x="273596" y="150266"/>
                </a:lnTo>
                <a:lnTo>
                  <a:pt x="277863" y="145922"/>
                </a:lnTo>
                <a:lnTo>
                  <a:pt x="288353" y="145922"/>
                </a:lnTo>
                <a:lnTo>
                  <a:pt x="292633" y="150418"/>
                </a:lnTo>
                <a:lnTo>
                  <a:pt x="292633" y="475678"/>
                </a:lnTo>
                <a:lnTo>
                  <a:pt x="293545" y="484684"/>
                </a:lnTo>
                <a:lnTo>
                  <a:pt x="319598" y="517039"/>
                </a:lnTo>
                <a:lnTo>
                  <a:pt x="336791" y="520585"/>
                </a:lnTo>
                <a:lnTo>
                  <a:pt x="354048" y="517042"/>
                </a:lnTo>
                <a:lnTo>
                  <a:pt x="368126" y="507395"/>
                </a:lnTo>
                <a:lnTo>
                  <a:pt x="377612" y="493116"/>
                </a:lnTo>
                <a:lnTo>
                  <a:pt x="381088" y="475678"/>
                </a:lnTo>
                <a:lnTo>
                  <a:pt x="381088" y="97574"/>
                </a:lnTo>
                <a:lnTo>
                  <a:pt x="372001" y="59219"/>
                </a:lnTo>
                <a:lnTo>
                  <a:pt x="347810" y="28246"/>
                </a:lnTo>
                <a:lnTo>
                  <a:pt x="313125" y="7543"/>
                </a:lnTo>
                <a:lnTo>
                  <a:pt x="27255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39714" y="2989800"/>
            <a:ext cx="202552" cy="205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07104" y="3184398"/>
            <a:ext cx="550545" cy="1236980"/>
          </a:xfrm>
          <a:custGeom>
            <a:avLst/>
            <a:gdLst/>
            <a:ahLst/>
            <a:cxnLst/>
            <a:rect l="l" t="t" r="r" b="b"/>
            <a:pathLst>
              <a:path w="550545" h="1236979">
                <a:moveTo>
                  <a:pt x="427850" y="0"/>
                </a:moveTo>
                <a:lnTo>
                  <a:pt x="120904" y="0"/>
                </a:lnTo>
                <a:lnTo>
                  <a:pt x="76504" y="7855"/>
                </a:lnTo>
                <a:lnTo>
                  <a:pt x="37777" y="29508"/>
                </a:lnTo>
                <a:lnTo>
                  <a:pt x="10388" y="62086"/>
                </a:lnTo>
                <a:lnTo>
                  <a:pt x="0" y="102717"/>
                </a:lnTo>
                <a:lnTo>
                  <a:pt x="0" y="535165"/>
                </a:lnTo>
                <a:lnTo>
                  <a:pt x="3905" y="554789"/>
                </a:lnTo>
                <a:lnTo>
                  <a:pt x="14566" y="570857"/>
                </a:lnTo>
                <a:lnTo>
                  <a:pt x="30400" y="581712"/>
                </a:lnTo>
                <a:lnTo>
                  <a:pt x="49822" y="585698"/>
                </a:lnTo>
                <a:lnTo>
                  <a:pt x="69135" y="581712"/>
                </a:lnTo>
                <a:lnTo>
                  <a:pt x="84916" y="570857"/>
                </a:lnTo>
                <a:lnTo>
                  <a:pt x="95561" y="554789"/>
                </a:lnTo>
                <a:lnTo>
                  <a:pt x="99466" y="535165"/>
                </a:lnTo>
                <a:lnTo>
                  <a:pt x="99466" y="174967"/>
                </a:lnTo>
                <a:lnTo>
                  <a:pt x="99644" y="174967"/>
                </a:lnTo>
                <a:lnTo>
                  <a:pt x="99796" y="169075"/>
                </a:lnTo>
                <a:lnTo>
                  <a:pt x="104457" y="164185"/>
                </a:lnTo>
                <a:lnTo>
                  <a:pt x="116243" y="164185"/>
                </a:lnTo>
                <a:lnTo>
                  <a:pt x="121069" y="169075"/>
                </a:lnTo>
                <a:lnTo>
                  <a:pt x="121221" y="174967"/>
                </a:lnTo>
                <a:lnTo>
                  <a:pt x="121221" y="1164323"/>
                </a:lnTo>
                <a:lnTo>
                  <a:pt x="126824" y="1192565"/>
                </a:lnTo>
                <a:lnTo>
                  <a:pt x="142117" y="1215632"/>
                </a:lnTo>
                <a:lnTo>
                  <a:pt x="164828" y="1231187"/>
                </a:lnTo>
                <a:lnTo>
                  <a:pt x="192684" y="1236891"/>
                </a:lnTo>
                <a:lnTo>
                  <a:pt x="220433" y="1231187"/>
                </a:lnTo>
                <a:lnTo>
                  <a:pt x="243133" y="1215632"/>
                </a:lnTo>
                <a:lnTo>
                  <a:pt x="258458" y="1192565"/>
                </a:lnTo>
                <a:lnTo>
                  <a:pt x="264083" y="1164323"/>
                </a:lnTo>
                <a:lnTo>
                  <a:pt x="264083" y="593788"/>
                </a:lnTo>
                <a:lnTo>
                  <a:pt x="264261" y="593788"/>
                </a:lnTo>
                <a:lnTo>
                  <a:pt x="264083" y="593255"/>
                </a:lnTo>
                <a:lnTo>
                  <a:pt x="264083" y="587209"/>
                </a:lnTo>
                <a:lnTo>
                  <a:pt x="268909" y="582155"/>
                </a:lnTo>
                <a:lnTo>
                  <a:pt x="280860" y="582155"/>
                </a:lnTo>
                <a:lnTo>
                  <a:pt x="285851" y="587209"/>
                </a:lnTo>
                <a:lnTo>
                  <a:pt x="285851" y="593420"/>
                </a:lnTo>
                <a:lnTo>
                  <a:pt x="285686" y="593788"/>
                </a:lnTo>
                <a:lnTo>
                  <a:pt x="285851" y="593788"/>
                </a:lnTo>
                <a:lnTo>
                  <a:pt x="285851" y="1164323"/>
                </a:lnTo>
                <a:lnTo>
                  <a:pt x="291451" y="1192565"/>
                </a:lnTo>
                <a:lnTo>
                  <a:pt x="306735" y="1215632"/>
                </a:lnTo>
                <a:lnTo>
                  <a:pt x="329426" y="1231187"/>
                </a:lnTo>
                <a:lnTo>
                  <a:pt x="357251" y="1236891"/>
                </a:lnTo>
                <a:lnTo>
                  <a:pt x="385097" y="1231187"/>
                </a:lnTo>
                <a:lnTo>
                  <a:pt x="407800" y="1215632"/>
                </a:lnTo>
                <a:lnTo>
                  <a:pt x="423087" y="1192565"/>
                </a:lnTo>
                <a:lnTo>
                  <a:pt x="428688" y="1164323"/>
                </a:lnTo>
                <a:lnTo>
                  <a:pt x="428688" y="174967"/>
                </a:lnTo>
                <a:lnTo>
                  <a:pt x="428853" y="174967"/>
                </a:lnTo>
                <a:lnTo>
                  <a:pt x="429031" y="169075"/>
                </a:lnTo>
                <a:lnTo>
                  <a:pt x="433832" y="164185"/>
                </a:lnTo>
                <a:lnTo>
                  <a:pt x="445643" y="164185"/>
                </a:lnTo>
                <a:lnTo>
                  <a:pt x="450456" y="169227"/>
                </a:lnTo>
                <a:lnTo>
                  <a:pt x="450456" y="535165"/>
                </a:lnTo>
                <a:lnTo>
                  <a:pt x="451479" y="545288"/>
                </a:lnTo>
                <a:lnTo>
                  <a:pt x="480798" y="581691"/>
                </a:lnTo>
                <a:lnTo>
                  <a:pt x="500100" y="585698"/>
                </a:lnTo>
                <a:lnTo>
                  <a:pt x="519524" y="581712"/>
                </a:lnTo>
                <a:lnTo>
                  <a:pt x="535362" y="570857"/>
                </a:lnTo>
                <a:lnTo>
                  <a:pt x="546027" y="554789"/>
                </a:lnTo>
                <a:lnTo>
                  <a:pt x="549935" y="535165"/>
                </a:lnTo>
                <a:lnTo>
                  <a:pt x="549935" y="109791"/>
                </a:lnTo>
                <a:lnTo>
                  <a:pt x="539714" y="66635"/>
                </a:lnTo>
                <a:lnTo>
                  <a:pt x="512505" y="31783"/>
                </a:lnTo>
                <a:lnTo>
                  <a:pt x="473490" y="8487"/>
                </a:lnTo>
                <a:lnTo>
                  <a:pt x="42785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7146" y="2905607"/>
            <a:ext cx="227863" cy="230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0948" y="4240740"/>
            <a:ext cx="163347" cy="72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46462" y="3641145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2260" y="0"/>
                </a:moveTo>
                <a:lnTo>
                  <a:pt x="1498" y="355"/>
                </a:lnTo>
                <a:lnTo>
                  <a:pt x="520" y="228"/>
                </a:lnTo>
                <a:lnTo>
                  <a:pt x="0" y="736"/>
                </a:lnTo>
                <a:lnTo>
                  <a:pt x="698" y="2222"/>
                </a:lnTo>
                <a:lnTo>
                  <a:pt x="2489" y="8661"/>
                </a:lnTo>
                <a:lnTo>
                  <a:pt x="3670" y="4559"/>
                </a:lnTo>
                <a:lnTo>
                  <a:pt x="3530" y="1536"/>
                </a:lnTo>
                <a:lnTo>
                  <a:pt x="226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3882" y="365962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943" y="0"/>
                </a:moveTo>
                <a:lnTo>
                  <a:pt x="3492" y="1650"/>
                </a:lnTo>
                <a:lnTo>
                  <a:pt x="2921" y="2844"/>
                </a:lnTo>
                <a:lnTo>
                  <a:pt x="0" y="6337"/>
                </a:lnTo>
                <a:lnTo>
                  <a:pt x="2755" y="3187"/>
                </a:lnTo>
                <a:lnTo>
                  <a:pt x="6286" y="901"/>
                </a:lnTo>
                <a:lnTo>
                  <a:pt x="594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3481" y="3624807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0" y="0"/>
                </a:moveTo>
                <a:lnTo>
                  <a:pt x="6121" y="11366"/>
                </a:lnTo>
                <a:lnTo>
                  <a:pt x="6921" y="12407"/>
                </a:lnTo>
                <a:lnTo>
                  <a:pt x="6794" y="8623"/>
                </a:lnTo>
                <a:lnTo>
                  <a:pt x="8267" y="6095"/>
                </a:lnTo>
                <a:lnTo>
                  <a:pt x="4508" y="445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36346" y="3612974"/>
            <a:ext cx="11430" cy="4445"/>
          </a:xfrm>
          <a:custGeom>
            <a:avLst/>
            <a:gdLst/>
            <a:ahLst/>
            <a:cxnLst/>
            <a:rect l="l" t="t" r="r" b="b"/>
            <a:pathLst>
              <a:path w="11430" h="4445">
                <a:moveTo>
                  <a:pt x="10960" y="0"/>
                </a:moveTo>
                <a:lnTo>
                  <a:pt x="5181" y="2438"/>
                </a:lnTo>
                <a:lnTo>
                  <a:pt x="4787" y="2870"/>
                </a:lnTo>
                <a:lnTo>
                  <a:pt x="0" y="4241"/>
                </a:lnTo>
                <a:lnTo>
                  <a:pt x="7874" y="2489"/>
                </a:lnTo>
                <a:lnTo>
                  <a:pt x="10744" y="2133"/>
                </a:lnTo>
                <a:lnTo>
                  <a:pt x="1096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5979" y="3612063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6750" y="3099"/>
                </a:moveTo>
                <a:lnTo>
                  <a:pt x="8127" y="7162"/>
                </a:lnTo>
                <a:lnTo>
                  <a:pt x="5029" y="10071"/>
                </a:lnTo>
                <a:lnTo>
                  <a:pt x="5638" y="10325"/>
                </a:lnTo>
                <a:lnTo>
                  <a:pt x="6032" y="10795"/>
                </a:lnTo>
                <a:lnTo>
                  <a:pt x="6210" y="11480"/>
                </a:lnTo>
                <a:lnTo>
                  <a:pt x="8991" y="9880"/>
                </a:lnTo>
                <a:lnTo>
                  <a:pt x="7619" y="3721"/>
                </a:lnTo>
                <a:lnTo>
                  <a:pt x="6750" y="3099"/>
                </a:lnTo>
                <a:close/>
              </a:path>
              <a:path w="9525" h="12064">
                <a:moveTo>
                  <a:pt x="4619" y="918"/>
                </a:moveTo>
                <a:lnTo>
                  <a:pt x="5346" y="2095"/>
                </a:lnTo>
                <a:lnTo>
                  <a:pt x="6750" y="3099"/>
                </a:lnTo>
                <a:lnTo>
                  <a:pt x="6108" y="1206"/>
                </a:lnTo>
                <a:lnTo>
                  <a:pt x="4619" y="918"/>
                </a:lnTo>
                <a:close/>
              </a:path>
              <a:path w="9525" h="12064">
                <a:moveTo>
                  <a:pt x="4051" y="0"/>
                </a:moveTo>
                <a:lnTo>
                  <a:pt x="0" y="25"/>
                </a:lnTo>
                <a:lnTo>
                  <a:pt x="4619" y="918"/>
                </a:lnTo>
                <a:lnTo>
                  <a:pt x="405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43207" y="363115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30" h="8889">
                <a:moveTo>
                  <a:pt x="2006" y="0"/>
                </a:moveTo>
                <a:lnTo>
                  <a:pt x="0" y="698"/>
                </a:lnTo>
                <a:lnTo>
                  <a:pt x="1168" y="7810"/>
                </a:lnTo>
                <a:lnTo>
                  <a:pt x="1790" y="8039"/>
                </a:lnTo>
                <a:lnTo>
                  <a:pt x="863" y="8813"/>
                </a:lnTo>
                <a:lnTo>
                  <a:pt x="10921" y="5930"/>
                </a:lnTo>
                <a:lnTo>
                  <a:pt x="200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1725" y="3482222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2527" y="0"/>
                </a:moveTo>
                <a:lnTo>
                  <a:pt x="0" y="5067"/>
                </a:lnTo>
                <a:lnTo>
                  <a:pt x="1282" y="4343"/>
                </a:lnTo>
                <a:lnTo>
                  <a:pt x="252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7015" y="3648022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0" y="0"/>
                </a:moveTo>
                <a:lnTo>
                  <a:pt x="50" y="787"/>
                </a:lnTo>
                <a:lnTo>
                  <a:pt x="1727" y="3149"/>
                </a:lnTo>
                <a:lnTo>
                  <a:pt x="2578" y="6210"/>
                </a:lnTo>
                <a:lnTo>
                  <a:pt x="3695" y="8648"/>
                </a:lnTo>
                <a:lnTo>
                  <a:pt x="3987" y="678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63307" y="363668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3352" y="5829"/>
                </a:moveTo>
                <a:lnTo>
                  <a:pt x="2921" y="5867"/>
                </a:lnTo>
                <a:lnTo>
                  <a:pt x="2501" y="6121"/>
                </a:lnTo>
                <a:lnTo>
                  <a:pt x="4076" y="6121"/>
                </a:lnTo>
                <a:lnTo>
                  <a:pt x="3784" y="6007"/>
                </a:lnTo>
                <a:lnTo>
                  <a:pt x="3352" y="5829"/>
                </a:lnTo>
                <a:close/>
              </a:path>
              <a:path w="4444" h="6350">
                <a:moveTo>
                  <a:pt x="3608" y="5465"/>
                </a:moveTo>
                <a:lnTo>
                  <a:pt x="3759" y="5791"/>
                </a:lnTo>
                <a:lnTo>
                  <a:pt x="3784" y="6007"/>
                </a:lnTo>
                <a:lnTo>
                  <a:pt x="3994" y="6007"/>
                </a:lnTo>
                <a:lnTo>
                  <a:pt x="3608" y="5465"/>
                </a:lnTo>
                <a:close/>
              </a:path>
              <a:path w="4444" h="6350">
                <a:moveTo>
                  <a:pt x="622" y="0"/>
                </a:moveTo>
                <a:lnTo>
                  <a:pt x="0" y="419"/>
                </a:lnTo>
                <a:lnTo>
                  <a:pt x="3608" y="5465"/>
                </a:lnTo>
                <a:lnTo>
                  <a:pt x="1181" y="241"/>
                </a:lnTo>
                <a:lnTo>
                  <a:pt x="62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5166" y="370189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5">
                <a:moveTo>
                  <a:pt x="3758" y="0"/>
                </a:moveTo>
                <a:lnTo>
                  <a:pt x="0" y="3575"/>
                </a:lnTo>
                <a:lnTo>
                  <a:pt x="3416" y="10445"/>
                </a:lnTo>
                <a:lnTo>
                  <a:pt x="9842" y="7067"/>
                </a:lnTo>
                <a:lnTo>
                  <a:pt x="12826" y="7600"/>
                </a:lnTo>
                <a:lnTo>
                  <a:pt x="14426" y="8104"/>
                </a:lnTo>
                <a:lnTo>
                  <a:pt x="9985" y="3540"/>
                </a:lnTo>
                <a:lnTo>
                  <a:pt x="375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96129" y="3654010"/>
            <a:ext cx="79375" cy="34925"/>
          </a:xfrm>
          <a:custGeom>
            <a:avLst/>
            <a:gdLst/>
            <a:ahLst/>
            <a:cxnLst/>
            <a:rect l="l" t="t" r="r" b="b"/>
            <a:pathLst>
              <a:path w="79375" h="34925">
                <a:moveTo>
                  <a:pt x="30657" y="0"/>
                </a:moveTo>
                <a:lnTo>
                  <a:pt x="21756" y="933"/>
                </a:lnTo>
                <a:lnTo>
                  <a:pt x="10737" y="4835"/>
                </a:lnTo>
                <a:lnTo>
                  <a:pt x="2014" y="9647"/>
                </a:lnTo>
                <a:lnTo>
                  <a:pt x="0" y="13309"/>
                </a:lnTo>
                <a:lnTo>
                  <a:pt x="13430" y="8831"/>
                </a:lnTo>
                <a:lnTo>
                  <a:pt x="20606" y="6692"/>
                </a:lnTo>
                <a:lnTo>
                  <a:pt x="20040" y="7505"/>
                </a:lnTo>
                <a:lnTo>
                  <a:pt x="21310" y="9194"/>
                </a:lnTo>
                <a:lnTo>
                  <a:pt x="26174" y="12331"/>
                </a:lnTo>
                <a:lnTo>
                  <a:pt x="26644" y="8851"/>
                </a:lnTo>
                <a:lnTo>
                  <a:pt x="34586" y="15084"/>
                </a:lnTo>
                <a:lnTo>
                  <a:pt x="45608" y="19061"/>
                </a:lnTo>
                <a:lnTo>
                  <a:pt x="53797" y="24444"/>
                </a:lnTo>
                <a:lnTo>
                  <a:pt x="53238" y="34899"/>
                </a:lnTo>
                <a:lnTo>
                  <a:pt x="57556" y="34810"/>
                </a:lnTo>
                <a:lnTo>
                  <a:pt x="72631" y="32842"/>
                </a:lnTo>
                <a:lnTo>
                  <a:pt x="73113" y="34670"/>
                </a:lnTo>
                <a:lnTo>
                  <a:pt x="79232" y="31083"/>
                </a:lnTo>
                <a:lnTo>
                  <a:pt x="78249" y="27839"/>
                </a:lnTo>
                <a:lnTo>
                  <a:pt x="73472" y="25818"/>
                </a:lnTo>
                <a:lnTo>
                  <a:pt x="68211" y="25895"/>
                </a:lnTo>
                <a:lnTo>
                  <a:pt x="66763" y="24383"/>
                </a:lnTo>
                <a:lnTo>
                  <a:pt x="57670" y="18529"/>
                </a:lnTo>
                <a:lnTo>
                  <a:pt x="55460" y="16116"/>
                </a:lnTo>
                <a:lnTo>
                  <a:pt x="58966" y="16916"/>
                </a:lnTo>
                <a:lnTo>
                  <a:pt x="54889" y="13461"/>
                </a:lnTo>
                <a:lnTo>
                  <a:pt x="53759" y="13131"/>
                </a:lnTo>
                <a:lnTo>
                  <a:pt x="43870" y="6842"/>
                </a:lnTo>
                <a:lnTo>
                  <a:pt x="36151" y="2401"/>
                </a:lnTo>
                <a:lnTo>
                  <a:pt x="3065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0874" y="3705712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10263" y="0"/>
                </a:moveTo>
                <a:lnTo>
                  <a:pt x="4147" y="139"/>
                </a:lnTo>
                <a:lnTo>
                  <a:pt x="0" y="1436"/>
                </a:lnTo>
                <a:lnTo>
                  <a:pt x="2021" y="4600"/>
                </a:lnTo>
                <a:lnTo>
                  <a:pt x="5729" y="4625"/>
                </a:lnTo>
                <a:lnTo>
                  <a:pt x="14619" y="6467"/>
                </a:lnTo>
                <a:lnTo>
                  <a:pt x="14149" y="307"/>
                </a:lnTo>
                <a:lnTo>
                  <a:pt x="1026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2718" y="3688127"/>
            <a:ext cx="49530" cy="25400"/>
          </a:xfrm>
          <a:custGeom>
            <a:avLst/>
            <a:gdLst/>
            <a:ahLst/>
            <a:cxnLst/>
            <a:rect l="l" t="t" r="r" b="b"/>
            <a:pathLst>
              <a:path w="49530" h="25400">
                <a:moveTo>
                  <a:pt x="15299" y="0"/>
                </a:moveTo>
                <a:lnTo>
                  <a:pt x="9588" y="2637"/>
                </a:lnTo>
                <a:lnTo>
                  <a:pt x="11709" y="6841"/>
                </a:lnTo>
                <a:lnTo>
                  <a:pt x="19202" y="9609"/>
                </a:lnTo>
                <a:lnTo>
                  <a:pt x="16243" y="17814"/>
                </a:lnTo>
                <a:lnTo>
                  <a:pt x="0" y="13331"/>
                </a:lnTo>
                <a:lnTo>
                  <a:pt x="1930" y="16112"/>
                </a:lnTo>
                <a:lnTo>
                  <a:pt x="6223" y="17995"/>
                </a:lnTo>
                <a:lnTo>
                  <a:pt x="22990" y="23738"/>
                </a:lnTo>
                <a:lnTo>
                  <a:pt x="26339" y="25078"/>
                </a:lnTo>
                <a:lnTo>
                  <a:pt x="31457" y="15655"/>
                </a:lnTo>
                <a:lnTo>
                  <a:pt x="32512" y="19071"/>
                </a:lnTo>
                <a:lnTo>
                  <a:pt x="42875" y="16848"/>
                </a:lnTo>
                <a:lnTo>
                  <a:pt x="48439" y="17211"/>
                </a:lnTo>
                <a:lnTo>
                  <a:pt x="49204" y="14861"/>
                </a:lnTo>
                <a:lnTo>
                  <a:pt x="46052" y="11673"/>
                </a:lnTo>
                <a:lnTo>
                  <a:pt x="39865" y="9521"/>
                </a:lnTo>
                <a:lnTo>
                  <a:pt x="39814" y="7539"/>
                </a:lnTo>
                <a:lnTo>
                  <a:pt x="42138" y="9533"/>
                </a:lnTo>
                <a:lnTo>
                  <a:pt x="42938" y="7908"/>
                </a:lnTo>
                <a:lnTo>
                  <a:pt x="36770" y="5030"/>
                </a:lnTo>
                <a:lnTo>
                  <a:pt x="25958" y="1596"/>
                </a:lnTo>
                <a:lnTo>
                  <a:pt x="1529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7629" y="3661489"/>
            <a:ext cx="5080" cy="11430"/>
          </a:xfrm>
          <a:custGeom>
            <a:avLst/>
            <a:gdLst/>
            <a:ahLst/>
            <a:cxnLst/>
            <a:rect l="l" t="t" r="r" b="b"/>
            <a:pathLst>
              <a:path w="5080" h="11429">
                <a:moveTo>
                  <a:pt x="0" y="8013"/>
                </a:moveTo>
                <a:lnTo>
                  <a:pt x="2006" y="11290"/>
                </a:lnTo>
                <a:lnTo>
                  <a:pt x="4688" y="9067"/>
                </a:lnTo>
                <a:lnTo>
                  <a:pt x="1193" y="9067"/>
                </a:lnTo>
                <a:lnTo>
                  <a:pt x="1170" y="8712"/>
                </a:lnTo>
                <a:lnTo>
                  <a:pt x="0" y="8013"/>
                </a:lnTo>
                <a:close/>
              </a:path>
              <a:path w="5080" h="11429">
                <a:moveTo>
                  <a:pt x="1289" y="8782"/>
                </a:moveTo>
                <a:lnTo>
                  <a:pt x="1193" y="9067"/>
                </a:lnTo>
                <a:lnTo>
                  <a:pt x="1511" y="8915"/>
                </a:lnTo>
                <a:lnTo>
                  <a:pt x="1289" y="8782"/>
                </a:lnTo>
                <a:close/>
              </a:path>
              <a:path w="5080" h="11429">
                <a:moveTo>
                  <a:pt x="4229" y="0"/>
                </a:moveTo>
                <a:lnTo>
                  <a:pt x="1289" y="8782"/>
                </a:lnTo>
                <a:lnTo>
                  <a:pt x="1511" y="8915"/>
                </a:lnTo>
                <a:lnTo>
                  <a:pt x="1193" y="9067"/>
                </a:lnTo>
                <a:lnTo>
                  <a:pt x="4688" y="9067"/>
                </a:lnTo>
                <a:lnTo>
                  <a:pt x="5032" y="8782"/>
                </a:lnTo>
                <a:lnTo>
                  <a:pt x="5046" y="8013"/>
                </a:lnTo>
                <a:lnTo>
                  <a:pt x="422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84376" y="3447569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7311" y="5689"/>
                </a:moveTo>
                <a:lnTo>
                  <a:pt x="3568" y="5689"/>
                </a:lnTo>
                <a:lnTo>
                  <a:pt x="1333" y="7442"/>
                </a:lnTo>
                <a:lnTo>
                  <a:pt x="7311" y="5689"/>
                </a:lnTo>
                <a:close/>
              </a:path>
              <a:path w="17780" h="7620">
                <a:moveTo>
                  <a:pt x="14605" y="0"/>
                </a:moveTo>
                <a:lnTo>
                  <a:pt x="11938" y="1193"/>
                </a:lnTo>
                <a:lnTo>
                  <a:pt x="0" y="3238"/>
                </a:lnTo>
                <a:lnTo>
                  <a:pt x="457" y="7353"/>
                </a:lnTo>
                <a:lnTo>
                  <a:pt x="1016" y="7150"/>
                </a:lnTo>
                <a:lnTo>
                  <a:pt x="3568" y="5689"/>
                </a:lnTo>
                <a:lnTo>
                  <a:pt x="7311" y="5689"/>
                </a:lnTo>
                <a:lnTo>
                  <a:pt x="10031" y="4892"/>
                </a:lnTo>
                <a:lnTo>
                  <a:pt x="14605" y="0"/>
                </a:lnTo>
                <a:close/>
              </a:path>
              <a:path w="17780" h="7620">
                <a:moveTo>
                  <a:pt x="10151" y="4856"/>
                </a:moveTo>
                <a:lnTo>
                  <a:pt x="9867" y="5067"/>
                </a:lnTo>
                <a:lnTo>
                  <a:pt x="10151" y="4856"/>
                </a:lnTo>
                <a:close/>
              </a:path>
              <a:path w="17780" h="7620">
                <a:moveTo>
                  <a:pt x="17399" y="990"/>
                </a:moveTo>
                <a:lnTo>
                  <a:pt x="14084" y="1943"/>
                </a:lnTo>
                <a:lnTo>
                  <a:pt x="10151" y="4856"/>
                </a:lnTo>
                <a:lnTo>
                  <a:pt x="11557" y="4445"/>
                </a:lnTo>
                <a:lnTo>
                  <a:pt x="17399" y="99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09810" y="3603223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476" y="0"/>
                </a:moveTo>
                <a:lnTo>
                  <a:pt x="1739" y="749"/>
                </a:lnTo>
                <a:lnTo>
                  <a:pt x="0" y="6464"/>
                </a:lnTo>
                <a:lnTo>
                  <a:pt x="24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09790" y="3610185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5" h="12064">
                <a:moveTo>
                  <a:pt x="400" y="3804"/>
                </a:moveTo>
                <a:lnTo>
                  <a:pt x="1206" y="11468"/>
                </a:lnTo>
                <a:lnTo>
                  <a:pt x="1663" y="9055"/>
                </a:lnTo>
                <a:lnTo>
                  <a:pt x="400" y="3804"/>
                </a:lnTo>
                <a:close/>
              </a:path>
              <a:path w="1905" h="12064">
                <a:moveTo>
                  <a:pt x="0" y="0"/>
                </a:moveTo>
                <a:lnTo>
                  <a:pt x="114" y="2616"/>
                </a:lnTo>
                <a:lnTo>
                  <a:pt x="400" y="3804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5021" y="3905534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4800" y="0"/>
                </a:moveTo>
                <a:lnTo>
                  <a:pt x="1193" y="469"/>
                </a:lnTo>
                <a:lnTo>
                  <a:pt x="1054" y="5867"/>
                </a:lnTo>
                <a:lnTo>
                  <a:pt x="0" y="8788"/>
                </a:lnTo>
                <a:lnTo>
                  <a:pt x="3695" y="8153"/>
                </a:lnTo>
                <a:lnTo>
                  <a:pt x="7175" y="3225"/>
                </a:lnTo>
                <a:lnTo>
                  <a:pt x="480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9314" y="3673582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5397" y="0"/>
                </a:moveTo>
                <a:lnTo>
                  <a:pt x="0" y="1663"/>
                </a:lnTo>
                <a:lnTo>
                  <a:pt x="939" y="4089"/>
                </a:lnTo>
                <a:lnTo>
                  <a:pt x="4089" y="4013"/>
                </a:lnTo>
                <a:lnTo>
                  <a:pt x="5575" y="4356"/>
                </a:lnTo>
                <a:lnTo>
                  <a:pt x="5930" y="228"/>
                </a:lnTo>
                <a:lnTo>
                  <a:pt x="539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28378" y="3602132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0" y="0"/>
                </a:moveTo>
                <a:lnTo>
                  <a:pt x="520" y="3225"/>
                </a:lnTo>
                <a:lnTo>
                  <a:pt x="1879" y="7099"/>
                </a:lnTo>
                <a:lnTo>
                  <a:pt x="1739" y="6057"/>
                </a:lnTo>
                <a:lnTo>
                  <a:pt x="266" y="57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7418" y="3511831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1096" y="6113"/>
                </a:moveTo>
                <a:lnTo>
                  <a:pt x="0" y="6476"/>
                </a:lnTo>
                <a:lnTo>
                  <a:pt x="939" y="7581"/>
                </a:lnTo>
                <a:lnTo>
                  <a:pt x="1096" y="6113"/>
                </a:lnTo>
                <a:close/>
              </a:path>
              <a:path w="3175" h="7620">
                <a:moveTo>
                  <a:pt x="1714" y="0"/>
                </a:moveTo>
                <a:lnTo>
                  <a:pt x="1638" y="1054"/>
                </a:lnTo>
                <a:lnTo>
                  <a:pt x="1096" y="6113"/>
                </a:lnTo>
                <a:lnTo>
                  <a:pt x="2565" y="5626"/>
                </a:lnTo>
                <a:lnTo>
                  <a:pt x="2654" y="3695"/>
                </a:lnTo>
                <a:lnTo>
                  <a:pt x="171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0289" y="3630483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4">
                <a:moveTo>
                  <a:pt x="433" y="4709"/>
                </a:moveTo>
                <a:lnTo>
                  <a:pt x="482" y="6388"/>
                </a:lnTo>
                <a:lnTo>
                  <a:pt x="1155" y="7861"/>
                </a:lnTo>
                <a:lnTo>
                  <a:pt x="433" y="4709"/>
                </a:lnTo>
                <a:close/>
              </a:path>
              <a:path w="1269" h="8254">
                <a:moveTo>
                  <a:pt x="292" y="0"/>
                </a:moveTo>
                <a:lnTo>
                  <a:pt x="0" y="2819"/>
                </a:lnTo>
                <a:lnTo>
                  <a:pt x="433" y="4709"/>
                </a:lnTo>
                <a:lnTo>
                  <a:pt x="660" y="1422"/>
                </a:lnTo>
                <a:lnTo>
                  <a:pt x="29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3414" y="3047372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80">
                <a:moveTo>
                  <a:pt x="9601" y="0"/>
                </a:moveTo>
                <a:lnTo>
                  <a:pt x="0" y="3327"/>
                </a:lnTo>
                <a:lnTo>
                  <a:pt x="4381" y="2438"/>
                </a:lnTo>
                <a:lnTo>
                  <a:pt x="6222" y="2603"/>
                </a:lnTo>
                <a:lnTo>
                  <a:pt x="11556" y="4584"/>
                </a:lnTo>
                <a:lnTo>
                  <a:pt x="12103" y="342"/>
                </a:lnTo>
                <a:lnTo>
                  <a:pt x="960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48912" y="3200080"/>
            <a:ext cx="116052" cy="1201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29143" y="3058754"/>
            <a:ext cx="22860" cy="7620"/>
          </a:xfrm>
          <a:custGeom>
            <a:avLst/>
            <a:gdLst/>
            <a:ahLst/>
            <a:cxnLst/>
            <a:rect l="l" t="t" r="r" b="b"/>
            <a:pathLst>
              <a:path w="22860" h="7619">
                <a:moveTo>
                  <a:pt x="19927" y="57"/>
                </a:moveTo>
                <a:lnTo>
                  <a:pt x="12480" y="0"/>
                </a:lnTo>
                <a:lnTo>
                  <a:pt x="4439" y="1909"/>
                </a:lnTo>
                <a:lnTo>
                  <a:pt x="0" y="6143"/>
                </a:lnTo>
                <a:lnTo>
                  <a:pt x="4985" y="7514"/>
                </a:lnTo>
                <a:lnTo>
                  <a:pt x="12166" y="6153"/>
                </a:lnTo>
                <a:lnTo>
                  <a:pt x="18909" y="3682"/>
                </a:lnTo>
                <a:lnTo>
                  <a:pt x="22580" y="1724"/>
                </a:lnTo>
                <a:lnTo>
                  <a:pt x="19927" y="57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42052" y="3189166"/>
            <a:ext cx="7620" cy="5715"/>
          </a:xfrm>
          <a:custGeom>
            <a:avLst/>
            <a:gdLst/>
            <a:ahLst/>
            <a:cxnLst/>
            <a:rect l="l" t="t" r="r" b="b"/>
            <a:pathLst>
              <a:path w="7619" h="5714">
                <a:moveTo>
                  <a:pt x="7467" y="0"/>
                </a:moveTo>
                <a:lnTo>
                  <a:pt x="4495" y="914"/>
                </a:lnTo>
                <a:lnTo>
                  <a:pt x="0" y="1473"/>
                </a:lnTo>
                <a:lnTo>
                  <a:pt x="4013" y="2730"/>
                </a:lnTo>
                <a:lnTo>
                  <a:pt x="5257" y="5270"/>
                </a:lnTo>
                <a:lnTo>
                  <a:pt x="746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82983" y="3902147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5" h="17779">
                <a:moveTo>
                  <a:pt x="16291" y="0"/>
                </a:moveTo>
                <a:lnTo>
                  <a:pt x="6593" y="1443"/>
                </a:lnTo>
                <a:lnTo>
                  <a:pt x="0" y="7537"/>
                </a:lnTo>
                <a:lnTo>
                  <a:pt x="4929" y="16021"/>
                </a:lnTo>
                <a:lnTo>
                  <a:pt x="10595" y="17301"/>
                </a:lnTo>
                <a:lnTo>
                  <a:pt x="14903" y="14288"/>
                </a:lnTo>
                <a:lnTo>
                  <a:pt x="20677" y="5467"/>
                </a:lnTo>
                <a:lnTo>
                  <a:pt x="1629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2505" y="2964899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130189" y="235239"/>
                </a:moveTo>
                <a:lnTo>
                  <a:pt x="128574" y="237489"/>
                </a:lnTo>
                <a:lnTo>
                  <a:pt x="130632" y="238759"/>
                </a:lnTo>
                <a:lnTo>
                  <a:pt x="135635" y="237489"/>
                </a:lnTo>
                <a:lnTo>
                  <a:pt x="134327" y="237489"/>
                </a:lnTo>
                <a:lnTo>
                  <a:pt x="133645" y="236248"/>
                </a:lnTo>
                <a:lnTo>
                  <a:pt x="135153" y="236219"/>
                </a:lnTo>
                <a:lnTo>
                  <a:pt x="130189" y="235239"/>
                </a:lnTo>
                <a:close/>
              </a:path>
              <a:path w="396875" h="238760">
                <a:moveTo>
                  <a:pt x="139903" y="232409"/>
                </a:moveTo>
                <a:lnTo>
                  <a:pt x="132219" y="232409"/>
                </a:lnTo>
                <a:lnTo>
                  <a:pt x="135153" y="236219"/>
                </a:lnTo>
                <a:lnTo>
                  <a:pt x="133629" y="236219"/>
                </a:lnTo>
                <a:lnTo>
                  <a:pt x="144017" y="238759"/>
                </a:lnTo>
                <a:lnTo>
                  <a:pt x="139903" y="232409"/>
                </a:lnTo>
                <a:close/>
              </a:path>
              <a:path w="396875" h="238760">
                <a:moveTo>
                  <a:pt x="133629" y="236219"/>
                </a:moveTo>
                <a:close/>
              </a:path>
              <a:path w="396875" h="238760">
                <a:moveTo>
                  <a:pt x="132219" y="232409"/>
                </a:moveTo>
                <a:lnTo>
                  <a:pt x="130189" y="235239"/>
                </a:lnTo>
                <a:lnTo>
                  <a:pt x="135153" y="236219"/>
                </a:lnTo>
                <a:lnTo>
                  <a:pt x="132219" y="232409"/>
                </a:lnTo>
                <a:close/>
              </a:path>
              <a:path w="396875" h="238760">
                <a:moveTo>
                  <a:pt x="135039" y="228599"/>
                </a:moveTo>
                <a:lnTo>
                  <a:pt x="129514" y="228599"/>
                </a:lnTo>
                <a:lnTo>
                  <a:pt x="128396" y="228745"/>
                </a:lnTo>
                <a:lnTo>
                  <a:pt x="124498" y="233679"/>
                </a:lnTo>
                <a:lnTo>
                  <a:pt x="122300" y="233679"/>
                </a:lnTo>
                <a:lnTo>
                  <a:pt x="130189" y="235239"/>
                </a:lnTo>
                <a:lnTo>
                  <a:pt x="132219" y="232409"/>
                </a:lnTo>
                <a:lnTo>
                  <a:pt x="139903" y="232409"/>
                </a:lnTo>
                <a:lnTo>
                  <a:pt x="135039" y="228599"/>
                </a:lnTo>
                <a:close/>
              </a:path>
              <a:path w="396875" h="238760">
                <a:moveTo>
                  <a:pt x="123367" y="229869"/>
                </a:moveTo>
                <a:lnTo>
                  <a:pt x="121983" y="233679"/>
                </a:lnTo>
                <a:lnTo>
                  <a:pt x="124498" y="233679"/>
                </a:lnTo>
                <a:lnTo>
                  <a:pt x="123367" y="229869"/>
                </a:lnTo>
                <a:close/>
              </a:path>
              <a:path w="396875" h="238760">
                <a:moveTo>
                  <a:pt x="152442" y="210819"/>
                </a:moveTo>
                <a:lnTo>
                  <a:pt x="95288" y="210819"/>
                </a:lnTo>
                <a:lnTo>
                  <a:pt x="98450" y="212089"/>
                </a:lnTo>
                <a:lnTo>
                  <a:pt x="93361" y="214629"/>
                </a:lnTo>
                <a:lnTo>
                  <a:pt x="94886" y="219709"/>
                </a:lnTo>
                <a:lnTo>
                  <a:pt x="99609" y="222249"/>
                </a:lnTo>
                <a:lnTo>
                  <a:pt x="104114" y="224789"/>
                </a:lnTo>
                <a:lnTo>
                  <a:pt x="102717" y="226059"/>
                </a:lnTo>
                <a:lnTo>
                  <a:pt x="100571" y="226059"/>
                </a:lnTo>
                <a:lnTo>
                  <a:pt x="99656" y="227329"/>
                </a:lnTo>
                <a:lnTo>
                  <a:pt x="103060" y="231139"/>
                </a:lnTo>
                <a:lnTo>
                  <a:pt x="116370" y="222249"/>
                </a:lnTo>
                <a:lnTo>
                  <a:pt x="120573" y="220979"/>
                </a:lnTo>
                <a:lnTo>
                  <a:pt x="149218" y="220979"/>
                </a:lnTo>
                <a:lnTo>
                  <a:pt x="152778" y="217169"/>
                </a:lnTo>
                <a:lnTo>
                  <a:pt x="149478" y="213359"/>
                </a:lnTo>
                <a:lnTo>
                  <a:pt x="152442" y="210819"/>
                </a:lnTo>
                <a:close/>
              </a:path>
              <a:path w="396875" h="238760">
                <a:moveTo>
                  <a:pt x="149218" y="220979"/>
                </a:moveTo>
                <a:lnTo>
                  <a:pt x="120573" y="220979"/>
                </a:lnTo>
                <a:lnTo>
                  <a:pt x="120802" y="222249"/>
                </a:lnTo>
                <a:lnTo>
                  <a:pt x="114769" y="227329"/>
                </a:lnTo>
                <a:lnTo>
                  <a:pt x="119773" y="229869"/>
                </a:lnTo>
                <a:lnTo>
                  <a:pt x="128396" y="228745"/>
                </a:lnTo>
                <a:lnTo>
                  <a:pt x="128511" y="228599"/>
                </a:lnTo>
                <a:lnTo>
                  <a:pt x="135039" y="228599"/>
                </a:lnTo>
                <a:lnTo>
                  <a:pt x="138618" y="227329"/>
                </a:lnTo>
                <a:lnTo>
                  <a:pt x="146845" y="223519"/>
                </a:lnTo>
                <a:lnTo>
                  <a:pt x="149218" y="220979"/>
                </a:lnTo>
                <a:close/>
              </a:path>
              <a:path w="396875" h="238760">
                <a:moveTo>
                  <a:pt x="129514" y="228599"/>
                </a:moveTo>
                <a:lnTo>
                  <a:pt x="128511" y="228599"/>
                </a:lnTo>
                <a:lnTo>
                  <a:pt x="128396" y="228745"/>
                </a:lnTo>
                <a:lnTo>
                  <a:pt x="129514" y="228599"/>
                </a:lnTo>
                <a:close/>
              </a:path>
              <a:path w="396875" h="238760">
                <a:moveTo>
                  <a:pt x="160083" y="199389"/>
                </a:moveTo>
                <a:lnTo>
                  <a:pt x="93471" y="199389"/>
                </a:lnTo>
                <a:lnTo>
                  <a:pt x="86867" y="204469"/>
                </a:lnTo>
                <a:lnTo>
                  <a:pt x="85813" y="207009"/>
                </a:lnTo>
                <a:lnTo>
                  <a:pt x="92925" y="209549"/>
                </a:lnTo>
                <a:lnTo>
                  <a:pt x="92392" y="210819"/>
                </a:lnTo>
                <a:lnTo>
                  <a:pt x="90462" y="212089"/>
                </a:lnTo>
                <a:lnTo>
                  <a:pt x="91643" y="213359"/>
                </a:lnTo>
                <a:lnTo>
                  <a:pt x="94691" y="212089"/>
                </a:lnTo>
                <a:lnTo>
                  <a:pt x="95288" y="210819"/>
                </a:lnTo>
                <a:lnTo>
                  <a:pt x="152442" y="210819"/>
                </a:lnTo>
                <a:lnTo>
                  <a:pt x="153923" y="209549"/>
                </a:lnTo>
                <a:lnTo>
                  <a:pt x="153276" y="208279"/>
                </a:lnTo>
                <a:lnTo>
                  <a:pt x="155435" y="203199"/>
                </a:lnTo>
                <a:lnTo>
                  <a:pt x="153542" y="201929"/>
                </a:lnTo>
                <a:lnTo>
                  <a:pt x="150774" y="201929"/>
                </a:lnTo>
                <a:lnTo>
                  <a:pt x="149250" y="200659"/>
                </a:lnTo>
                <a:lnTo>
                  <a:pt x="159670" y="200659"/>
                </a:lnTo>
                <a:lnTo>
                  <a:pt x="160083" y="199389"/>
                </a:lnTo>
                <a:close/>
              </a:path>
              <a:path w="396875" h="238760">
                <a:moveTo>
                  <a:pt x="171941" y="184149"/>
                </a:moveTo>
                <a:lnTo>
                  <a:pt x="92354" y="184149"/>
                </a:lnTo>
                <a:lnTo>
                  <a:pt x="91541" y="185419"/>
                </a:lnTo>
                <a:lnTo>
                  <a:pt x="93459" y="185419"/>
                </a:lnTo>
                <a:lnTo>
                  <a:pt x="87389" y="189229"/>
                </a:lnTo>
                <a:lnTo>
                  <a:pt x="85216" y="189229"/>
                </a:lnTo>
                <a:lnTo>
                  <a:pt x="84740" y="190499"/>
                </a:lnTo>
                <a:lnTo>
                  <a:pt x="83756" y="196849"/>
                </a:lnTo>
                <a:lnTo>
                  <a:pt x="82092" y="204469"/>
                </a:lnTo>
                <a:lnTo>
                  <a:pt x="93471" y="199389"/>
                </a:lnTo>
                <a:lnTo>
                  <a:pt x="160083" y="199389"/>
                </a:lnTo>
                <a:lnTo>
                  <a:pt x="160908" y="196849"/>
                </a:lnTo>
                <a:lnTo>
                  <a:pt x="157314" y="196849"/>
                </a:lnTo>
                <a:lnTo>
                  <a:pt x="157060" y="194309"/>
                </a:lnTo>
                <a:lnTo>
                  <a:pt x="167275" y="194309"/>
                </a:lnTo>
                <a:lnTo>
                  <a:pt x="170332" y="189229"/>
                </a:lnTo>
                <a:lnTo>
                  <a:pt x="171941" y="184149"/>
                </a:lnTo>
                <a:close/>
              </a:path>
              <a:path w="396875" h="238760">
                <a:moveTo>
                  <a:pt x="159670" y="200659"/>
                </a:moveTo>
                <a:lnTo>
                  <a:pt x="153085" y="200659"/>
                </a:lnTo>
                <a:lnTo>
                  <a:pt x="159257" y="201929"/>
                </a:lnTo>
                <a:lnTo>
                  <a:pt x="159670" y="200659"/>
                </a:lnTo>
                <a:close/>
              </a:path>
              <a:path w="396875" h="238760">
                <a:moveTo>
                  <a:pt x="167275" y="194309"/>
                </a:moveTo>
                <a:lnTo>
                  <a:pt x="157060" y="194309"/>
                </a:lnTo>
                <a:lnTo>
                  <a:pt x="165747" y="196849"/>
                </a:lnTo>
                <a:lnTo>
                  <a:pt x="167275" y="194309"/>
                </a:lnTo>
                <a:close/>
              </a:path>
              <a:path w="396875" h="238760">
                <a:moveTo>
                  <a:pt x="89814" y="179069"/>
                </a:moveTo>
                <a:lnTo>
                  <a:pt x="88557" y="180339"/>
                </a:lnTo>
                <a:lnTo>
                  <a:pt x="83676" y="183935"/>
                </a:lnTo>
                <a:lnTo>
                  <a:pt x="83629" y="184149"/>
                </a:lnTo>
                <a:lnTo>
                  <a:pt x="83167" y="184310"/>
                </a:lnTo>
                <a:lnTo>
                  <a:pt x="81660" y="185419"/>
                </a:lnTo>
                <a:lnTo>
                  <a:pt x="81660" y="186689"/>
                </a:lnTo>
                <a:lnTo>
                  <a:pt x="82308" y="186689"/>
                </a:lnTo>
                <a:lnTo>
                  <a:pt x="85407" y="187959"/>
                </a:lnTo>
                <a:lnTo>
                  <a:pt x="89433" y="185419"/>
                </a:lnTo>
                <a:lnTo>
                  <a:pt x="92354" y="184149"/>
                </a:lnTo>
                <a:lnTo>
                  <a:pt x="171941" y="184149"/>
                </a:lnTo>
                <a:lnTo>
                  <a:pt x="172343" y="182879"/>
                </a:lnTo>
                <a:lnTo>
                  <a:pt x="169202" y="182879"/>
                </a:lnTo>
                <a:lnTo>
                  <a:pt x="167208" y="181609"/>
                </a:lnTo>
                <a:lnTo>
                  <a:pt x="96291" y="181609"/>
                </a:lnTo>
                <a:lnTo>
                  <a:pt x="89814" y="179069"/>
                </a:lnTo>
                <a:close/>
              </a:path>
              <a:path w="396875" h="238760">
                <a:moveTo>
                  <a:pt x="80089" y="173714"/>
                </a:moveTo>
                <a:lnTo>
                  <a:pt x="76366" y="177799"/>
                </a:lnTo>
                <a:lnTo>
                  <a:pt x="79971" y="185419"/>
                </a:lnTo>
                <a:lnTo>
                  <a:pt x="83167" y="184310"/>
                </a:lnTo>
                <a:lnTo>
                  <a:pt x="83676" y="183935"/>
                </a:lnTo>
                <a:lnTo>
                  <a:pt x="84747" y="179069"/>
                </a:lnTo>
                <a:lnTo>
                  <a:pt x="88277" y="177799"/>
                </a:lnTo>
                <a:lnTo>
                  <a:pt x="91211" y="177799"/>
                </a:lnTo>
                <a:lnTo>
                  <a:pt x="91192" y="173989"/>
                </a:lnTo>
                <a:lnTo>
                  <a:pt x="80403" y="173989"/>
                </a:lnTo>
                <a:lnTo>
                  <a:pt x="80089" y="173714"/>
                </a:lnTo>
                <a:close/>
              </a:path>
              <a:path w="396875" h="238760">
                <a:moveTo>
                  <a:pt x="83676" y="183935"/>
                </a:moveTo>
                <a:lnTo>
                  <a:pt x="83167" y="184310"/>
                </a:lnTo>
                <a:lnTo>
                  <a:pt x="83629" y="184149"/>
                </a:lnTo>
                <a:lnTo>
                  <a:pt x="83676" y="183935"/>
                </a:lnTo>
                <a:close/>
              </a:path>
              <a:path w="396875" h="238760">
                <a:moveTo>
                  <a:pt x="172745" y="181609"/>
                </a:moveTo>
                <a:lnTo>
                  <a:pt x="169049" y="181609"/>
                </a:lnTo>
                <a:lnTo>
                  <a:pt x="169202" y="182879"/>
                </a:lnTo>
                <a:lnTo>
                  <a:pt x="172343" y="182879"/>
                </a:lnTo>
                <a:lnTo>
                  <a:pt x="172745" y="181609"/>
                </a:lnTo>
                <a:close/>
              </a:path>
              <a:path w="396875" h="238760">
                <a:moveTo>
                  <a:pt x="91211" y="177799"/>
                </a:moveTo>
                <a:lnTo>
                  <a:pt x="88277" y="177799"/>
                </a:lnTo>
                <a:lnTo>
                  <a:pt x="86194" y="181609"/>
                </a:lnTo>
                <a:lnTo>
                  <a:pt x="91211" y="177799"/>
                </a:lnTo>
                <a:close/>
              </a:path>
              <a:path w="396875" h="238760">
                <a:moveTo>
                  <a:pt x="172059" y="172719"/>
                </a:moveTo>
                <a:lnTo>
                  <a:pt x="91592" y="172719"/>
                </a:lnTo>
                <a:lnTo>
                  <a:pt x="96469" y="181609"/>
                </a:lnTo>
                <a:lnTo>
                  <a:pt x="167208" y="181609"/>
                </a:lnTo>
                <a:lnTo>
                  <a:pt x="165214" y="180339"/>
                </a:lnTo>
                <a:lnTo>
                  <a:pt x="171243" y="179069"/>
                </a:lnTo>
                <a:lnTo>
                  <a:pt x="175299" y="176529"/>
                </a:lnTo>
                <a:lnTo>
                  <a:pt x="176024" y="173989"/>
                </a:lnTo>
                <a:lnTo>
                  <a:pt x="172059" y="172719"/>
                </a:lnTo>
                <a:close/>
              </a:path>
              <a:path w="396875" h="238760">
                <a:moveTo>
                  <a:pt x="81110" y="172658"/>
                </a:moveTo>
                <a:lnTo>
                  <a:pt x="80089" y="173714"/>
                </a:lnTo>
                <a:lnTo>
                  <a:pt x="80403" y="173989"/>
                </a:lnTo>
                <a:lnTo>
                  <a:pt x="81110" y="172658"/>
                </a:lnTo>
                <a:close/>
              </a:path>
              <a:path w="396875" h="238760">
                <a:moveTo>
                  <a:pt x="180759" y="163829"/>
                </a:moveTo>
                <a:lnTo>
                  <a:pt x="85801" y="163829"/>
                </a:lnTo>
                <a:lnTo>
                  <a:pt x="92201" y="166369"/>
                </a:lnTo>
                <a:lnTo>
                  <a:pt x="88171" y="168909"/>
                </a:lnTo>
                <a:lnTo>
                  <a:pt x="81110" y="172658"/>
                </a:lnTo>
                <a:lnTo>
                  <a:pt x="80403" y="173989"/>
                </a:lnTo>
                <a:lnTo>
                  <a:pt x="91192" y="173989"/>
                </a:lnTo>
                <a:lnTo>
                  <a:pt x="91185" y="172719"/>
                </a:lnTo>
                <a:lnTo>
                  <a:pt x="172199" y="172719"/>
                </a:lnTo>
                <a:lnTo>
                  <a:pt x="172034" y="171449"/>
                </a:lnTo>
                <a:lnTo>
                  <a:pt x="171551" y="171449"/>
                </a:lnTo>
                <a:lnTo>
                  <a:pt x="171830" y="170179"/>
                </a:lnTo>
                <a:lnTo>
                  <a:pt x="182359" y="168909"/>
                </a:lnTo>
                <a:lnTo>
                  <a:pt x="185051" y="166369"/>
                </a:lnTo>
                <a:lnTo>
                  <a:pt x="184137" y="166369"/>
                </a:lnTo>
                <a:lnTo>
                  <a:pt x="180238" y="165099"/>
                </a:lnTo>
                <a:lnTo>
                  <a:pt x="180759" y="163829"/>
                </a:lnTo>
                <a:close/>
              </a:path>
              <a:path w="396875" h="238760">
                <a:moveTo>
                  <a:pt x="202450" y="152399"/>
                </a:moveTo>
                <a:lnTo>
                  <a:pt x="95313" y="152399"/>
                </a:lnTo>
                <a:lnTo>
                  <a:pt x="90627" y="157479"/>
                </a:lnTo>
                <a:lnTo>
                  <a:pt x="83359" y="158362"/>
                </a:lnTo>
                <a:lnTo>
                  <a:pt x="79047" y="161289"/>
                </a:lnTo>
                <a:lnTo>
                  <a:pt x="76967" y="161757"/>
                </a:lnTo>
                <a:lnTo>
                  <a:pt x="74764" y="163829"/>
                </a:lnTo>
                <a:lnTo>
                  <a:pt x="77863" y="165099"/>
                </a:lnTo>
                <a:lnTo>
                  <a:pt x="75196" y="165099"/>
                </a:lnTo>
                <a:lnTo>
                  <a:pt x="74599" y="168909"/>
                </a:lnTo>
                <a:lnTo>
                  <a:pt x="80089" y="173714"/>
                </a:lnTo>
                <a:lnTo>
                  <a:pt x="80995" y="172719"/>
                </a:lnTo>
                <a:lnTo>
                  <a:pt x="85801" y="163829"/>
                </a:lnTo>
                <a:lnTo>
                  <a:pt x="197897" y="163829"/>
                </a:lnTo>
                <a:lnTo>
                  <a:pt x="195897" y="157479"/>
                </a:lnTo>
                <a:lnTo>
                  <a:pt x="201739" y="157479"/>
                </a:lnTo>
                <a:lnTo>
                  <a:pt x="203382" y="156743"/>
                </a:lnTo>
                <a:lnTo>
                  <a:pt x="204355" y="156209"/>
                </a:lnTo>
                <a:lnTo>
                  <a:pt x="200101" y="153669"/>
                </a:lnTo>
                <a:lnTo>
                  <a:pt x="202450" y="152399"/>
                </a:lnTo>
                <a:close/>
              </a:path>
              <a:path w="396875" h="238760">
                <a:moveTo>
                  <a:pt x="197897" y="163829"/>
                </a:moveTo>
                <a:lnTo>
                  <a:pt x="188696" y="163829"/>
                </a:lnTo>
                <a:lnTo>
                  <a:pt x="198297" y="165099"/>
                </a:lnTo>
                <a:lnTo>
                  <a:pt x="197897" y="163829"/>
                </a:lnTo>
                <a:close/>
              </a:path>
              <a:path w="396875" h="238760">
                <a:moveTo>
                  <a:pt x="244131" y="139699"/>
                </a:moveTo>
                <a:lnTo>
                  <a:pt x="101765" y="139699"/>
                </a:lnTo>
                <a:lnTo>
                  <a:pt x="102742" y="143509"/>
                </a:lnTo>
                <a:lnTo>
                  <a:pt x="96991" y="144779"/>
                </a:lnTo>
                <a:lnTo>
                  <a:pt x="84878" y="144779"/>
                </a:lnTo>
                <a:lnTo>
                  <a:pt x="78104" y="146049"/>
                </a:lnTo>
                <a:lnTo>
                  <a:pt x="74574" y="149859"/>
                </a:lnTo>
                <a:lnTo>
                  <a:pt x="77674" y="151129"/>
                </a:lnTo>
                <a:lnTo>
                  <a:pt x="82968" y="152399"/>
                </a:lnTo>
                <a:lnTo>
                  <a:pt x="204774" y="152399"/>
                </a:lnTo>
                <a:lnTo>
                  <a:pt x="207086" y="153669"/>
                </a:lnTo>
                <a:lnTo>
                  <a:pt x="207403" y="154939"/>
                </a:lnTo>
                <a:lnTo>
                  <a:pt x="203382" y="156743"/>
                </a:lnTo>
                <a:lnTo>
                  <a:pt x="199720" y="158749"/>
                </a:lnTo>
                <a:lnTo>
                  <a:pt x="198907" y="158749"/>
                </a:lnTo>
                <a:lnTo>
                  <a:pt x="199453" y="162559"/>
                </a:lnTo>
                <a:lnTo>
                  <a:pt x="203631" y="163829"/>
                </a:lnTo>
                <a:lnTo>
                  <a:pt x="210235" y="158749"/>
                </a:lnTo>
                <a:lnTo>
                  <a:pt x="199720" y="158749"/>
                </a:lnTo>
                <a:lnTo>
                  <a:pt x="199253" y="158594"/>
                </a:lnTo>
                <a:lnTo>
                  <a:pt x="210437" y="158594"/>
                </a:lnTo>
                <a:lnTo>
                  <a:pt x="213537" y="156209"/>
                </a:lnTo>
                <a:lnTo>
                  <a:pt x="218706" y="156209"/>
                </a:lnTo>
                <a:lnTo>
                  <a:pt x="219290" y="151129"/>
                </a:lnTo>
                <a:lnTo>
                  <a:pt x="228624" y="151129"/>
                </a:lnTo>
                <a:lnTo>
                  <a:pt x="240350" y="143509"/>
                </a:lnTo>
                <a:lnTo>
                  <a:pt x="244131" y="139699"/>
                </a:lnTo>
                <a:close/>
              </a:path>
              <a:path w="396875" h="238760">
                <a:moveTo>
                  <a:pt x="95313" y="152399"/>
                </a:moveTo>
                <a:lnTo>
                  <a:pt x="86017" y="152399"/>
                </a:lnTo>
                <a:lnTo>
                  <a:pt x="81241" y="156209"/>
                </a:lnTo>
                <a:lnTo>
                  <a:pt x="74218" y="156209"/>
                </a:lnTo>
                <a:lnTo>
                  <a:pt x="73393" y="162559"/>
                </a:lnTo>
                <a:lnTo>
                  <a:pt x="76967" y="161757"/>
                </a:lnTo>
                <a:lnTo>
                  <a:pt x="80162" y="158749"/>
                </a:lnTo>
                <a:lnTo>
                  <a:pt x="83359" y="158362"/>
                </a:lnTo>
                <a:lnTo>
                  <a:pt x="86477" y="156209"/>
                </a:lnTo>
                <a:lnTo>
                  <a:pt x="81241" y="156209"/>
                </a:lnTo>
                <a:lnTo>
                  <a:pt x="74383" y="154939"/>
                </a:lnTo>
                <a:lnTo>
                  <a:pt x="88297" y="154939"/>
                </a:lnTo>
                <a:lnTo>
                  <a:pt x="90116" y="153669"/>
                </a:lnTo>
                <a:lnTo>
                  <a:pt x="95313" y="152399"/>
                </a:lnTo>
                <a:close/>
              </a:path>
              <a:path w="396875" h="238760">
                <a:moveTo>
                  <a:pt x="83359" y="158362"/>
                </a:moveTo>
                <a:lnTo>
                  <a:pt x="80162" y="158749"/>
                </a:lnTo>
                <a:lnTo>
                  <a:pt x="76967" y="161757"/>
                </a:lnTo>
                <a:lnTo>
                  <a:pt x="79047" y="161289"/>
                </a:lnTo>
                <a:lnTo>
                  <a:pt x="83359" y="158362"/>
                </a:lnTo>
                <a:close/>
              </a:path>
              <a:path w="396875" h="238760">
                <a:moveTo>
                  <a:pt x="203382" y="156743"/>
                </a:moveTo>
                <a:lnTo>
                  <a:pt x="199253" y="158594"/>
                </a:lnTo>
                <a:lnTo>
                  <a:pt x="199720" y="158749"/>
                </a:lnTo>
                <a:lnTo>
                  <a:pt x="203382" y="156743"/>
                </a:lnTo>
                <a:close/>
              </a:path>
              <a:path w="396875" h="238760">
                <a:moveTo>
                  <a:pt x="219087" y="156209"/>
                </a:moveTo>
                <a:lnTo>
                  <a:pt x="213537" y="156209"/>
                </a:lnTo>
                <a:lnTo>
                  <a:pt x="213182" y="158749"/>
                </a:lnTo>
                <a:lnTo>
                  <a:pt x="219087" y="156209"/>
                </a:lnTo>
                <a:close/>
              </a:path>
              <a:path w="396875" h="238760">
                <a:moveTo>
                  <a:pt x="201739" y="157479"/>
                </a:moveTo>
                <a:lnTo>
                  <a:pt x="195897" y="157479"/>
                </a:lnTo>
                <a:lnTo>
                  <a:pt x="199253" y="158594"/>
                </a:lnTo>
                <a:lnTo>
                  <a:pt x="201739" y="157479"/>
                </a:lnTo>
                <a:close/>
              </a:path>
              <a:path w="396875" h="238760">
                <a:moveTo>
                  <a:pt x="250434" y="133349"/>
                </a:moveTo>
                <a:lnTo>
                  <a:pt x="101815" y="133349"/>
                </a:lnTo>
                <a:lnTo>
                  <a:pt x="101968" y="134619"/>
                </a:lnTo>
                <a:lnTo>
                  <a:pt x="99833" y="134798"/>
                </a:lnTo>
                <a:lnTo>
                  <a:pt x="96601" y="137159"/>
                </a:lnTo>
                <a:lnTo>
                  <a:pt x="90555" y="138429"/>
                </a:lnTo>
                <a:lnTo>
                  <a:pt x="84183" y="140969"/>
                </a:lnTo>
                <a:lnTo>
                  <a:pt x="77990" y="144779"/>
                </a:lnTo>
                <a:lnTo>
                  <a:pt x="83368" y="144779"/>
                </a:lnTo>
                <a:lnTo>
                  <a:pt x="89546" y="142239"/>
                </a:lnTo>
                <a:lnTo>
                  <a:pt x="95844" y="140969"/>
                </a:lnTo>
                <a:lnTo>
                  <a:pt x="99699" y="140969"/>
                </a:lnTo>
                <a:lnTo>
                  <a:pt x="101765" y="139699"/>
                </a:lnTo>
                <a:lnTo>
                  <a:pt x="244131" y="139699"/>
                </a:lnTo>
                <a:lnTo>
                  <a:pt x="250434" y="133349"/>
                </a:lnTo>
                <a:close/>
              </a:path>
              <a:path w="396875" h="238760">
                <a:moveTo>
                  <a:pt x="101587" y="140969"/>
                </a:moveTo>
                <a:lnTo>
                  <a:pt x="99699" y="140969"/>
                </a:lnTo>
                <a:lnTo>
                  <a:pt x="95567" y="143509"/>
                </a:lnTo>
                <a:lnTo>
                  <a:pt x="101587" y="140969"/>
                </a:lnTo>
                <a:close/>
              </a:path>
              <a:path w="396875" h="238760">
                <a:moveTo>
                  <a:pt x="253370" y="128269"/>
                </a:moveTo>
                <a:lnTo>
                  <a:pt x="106502" y="128269"/>
                </a:lnTo>
                <a:lnTo>
                  <a:pt x="103231" y="130809"/>
                </a:lnTo>
                <a:lnTo>
                  <a:pt x="96573" y="132079"/>
                </a:lnTo>
                <a:lnTo>
                  <a:pt x="89235" y="133349"/>
                </a:lnTo>
                <a:lnTo>
                  <a:pt x="83921" y="135889"/>
                </a:lnTo>
                <a:lnTo>
                  <a:pt x="86804" y="135889"/>
                </a:lnTo>
                <a:lnTo>
                  <a:pt x="99833" y="134798"/>
                </a:lnTo>
                <a:lnTo>
                  <a:pt x="101815" y="133349"/>
                </a:lnTo>
                <a:lnTo>
                  <a:pt x="250434" y="133349"/>
                </a:lnTo>
                <a:lnTo>
                  <a:pt x="253370" y="128269"/>
                </a:lnTo>
                <a:close/>
              </a:path>
              <a:path w="396875" h="238760">
                <a:moveTo>
                  <a:pt x="101815" y="133349"/>
                </a:moveTo>
                <a:lnTo>
                  <a:pt x="99833" y="134798"/>
                </a:lnTo>
                <a:lnTo>
                  <a:pt x="101968" y="134619"/>
                </a:lnTo>
                <a:lnTo>
                  <a:pt x="101815" y="133349"/>
                </a:lnTo>
                <a:close/>
              </a:path>
              <a:path w="396875" h="238760">
                <a:moveTo>
                  <a:pt x="319843" y="113029"/>
                </a:moveTo>
                <a:lnTo>
                  <a:pt x="109191" y="113029"/>
                </a:lnTo>
                <a:lnTo>
                  <a:pt x="115811" y="114299"/>
                </a:lnTo>
                <a:lnTo>
                  <a:pt x="113563" y="115569"/>
                </a:lnTo>
                <a:lnTo>
                  <a:pt x="108140" y="120649"/>
                </a:lnTo>
                <a:lnTo>
                  <a:pt x="106070" y="123189"/>
                </a:lnTo>
                <a:lnTo>
                  <a:pt x="112115" y="123189"/>
                </a:lnTo>
                <a:lnTo>
                  <a:pt x="109882" y="124459"/>
                </a:lnTo>
                <a:lnTo>
                  <a:pt x="104922" y="126999"/>
                </a:lnTo>
                <a:lnTo>
                  <a:pt x="102155" y="129539"/>
                </a:lnTo>
                <a:lnTo>
                  <a:pt x="106502" y="128269"/>
                </a:lnTo>
                <a:lnTo>
                  <a:pt x="253370" y="128269"/>
                </a:lnTo>
                <a:lnTo>
                  <a:pt x="254838" y="125729"/>
                </a:lnTo>
                <a:lnTo>
                  <a:pt x="293459" y="125729"/>
                </a:lnTo>
                <a:lnTo>
                  <a:pt x="305812" y="123189"/>
                </a:lnTo>
                <a:lnTo>
                  <a:pt x="317157" y="115569"/>
                </a:lnTo>
                <a:lnTo>
                  <a:pt x="316102" y="114299"/>
                </a:lnTo>
                <a:lnTo>
                  <a:pt x="319843" y="113029"/>
                </a:lnTo>
                <a:close/>
              </a:path>
              <a:path w="396875" h="238760">
                <a:moveTo>
                  <a:pt x="293459" y="125729"/>
                </a:moveTo>
                <a:lnTo>
                  <a:pt x="254838" y="125729"/>
                </a:lnTo>
                <a:lnTo>
                  <a:pt x="268111" y="128269"/>
                </a:lnTo>
                <a:lnTo>
                  <a:pt x="287283" y="126999"/>
                </a:lnTo>
                <a:lnTo>
                  <a:pt x="293459" y="125729"/>
                </a:lnTo>
                <a:close/>
              </a:path>
              <a:path w="396875" h="238760">
                <a:moveTo>
                  <a:pt x="93041" y="106679"/>
                </a:moveTo>
                <a:lnTo>
                  <a:pt x="85902" y="107949"/>
                </a:lnTo>
                <a:lnTo>
                  <a:pt x="90165" y="113029"/>
                </a:lnTo>
                <a:lnTo>
                  <a:pt x="99285" y="114299"/>
                </a:lnTo>
                <a:lnTo>
                  <a:pt x="109191" y="113029"/>
                </a:lnTo>
                <a:lnTo>
                  <a:pt x="319843" y="113029"/>
                </a:lnTo>
                <a:lnTo>
                  <a:pt x="327323" y="110489"/>
                </a:lnTo>
                <a:lnTo>
                  <a:pt x="109371" y="110489"/>
                </a:lnTo>
                <a:lnTo>
                  <a:pt x="101503" y="107949"/>
                </a:lnTo>
                <a:lnTo>
                  <a:pt x="93041" y="106679"/>
                </a:lnTo>
                <a:close/>
              </a:path>
              <a:path w="396875" h="238760">
                <a:moveTo>
                  <a:pt x="301218" y="102869"/>
                </a:moveTo>
                <a:lnTo>
                  <a:pt x="108838" y="102869"/>
                </a:lnTo>
                <a:lnTo>
                  <a:pt x="109791" y="105409"/>
                </a:lnTo>
                <a:lnTo>
                  <a:pt x="112013" y="107949"/>
                </a:lnTo>
                <a:lnTo>
                  <a:pt x="114731" y="109219"/>
                </a:lnTo>
                <a:lnTo>
                  <a:pt x="109371" y="110489"/>
                </a:lnTo>
                <a:lnTo>
                  <a:pt x="327323" y="110489"/>
                </a:lnTo>
                <a:lnTo>
                  <a:pt x="331063" y="109219"/>
                </a:lnTo>
                <a:lnTo>
                  <a:pt x="328752" y="107949"/>
                </a:lnTo>
                <a:lnTo>
                  <a:pt x="333603" y="106679"/>
                </a:lnTo>
                <a:lnTo>
                  <a:pt x="341528" y="106679"/>
                </a:lnTo>
                <a:lnTo>
                  <a:pt x="342518" y="105409"/>
                </a:lnTo>
                <a:lnTo>
                  <a:pt x="298538" y="105409"/>
                </a:lnTo>
                <a:lnTo>
                  <a:pt x="301218" y="102869"/>
                </a:lnTo>
                <a:close/>
              </a:path>
              <a:path w="396875" h="238760">
                <a:moveTo>
                  <a:pt x="341528" y="106679"/>
                </a:moveTo>
                <a:lnTo>
                  <a:pt x="333603" y="106679"/>
                </a:lnTo>
                <a:lnTo>
                  <a:pt x="340537" y="107949"/>
                </a:lnTo>
                <a:lnTo>
                  <a:pt x="341528" y="106679"/>
                </a:lnTo>
                <a:close/>
              </a:path>
              <a:path w="396875" h="238760">
                <a:moveTo>
                  <a:pt x="331816" y="101599"/>
                </a:moveTo>
                <a:lnTo>
                  <a:pt x="320009" y="104139"/>
                </a:lnTo>
                <a:lnTo>
                  <a:pt x="308710" y="105409"/>
                </a:lnTo>
                <a:lnTo>
                  <a:pt x="342518" y="105409"/>
                </a:lnTo>
                <a:lnTo>
                  <a:pt x="343509" y="104139"/>
                </a:lnTo>
                <a:lnTo>
                  <a:pt x="331816" y="101599"/>
                </a:lnTo>
                <a:close/>
              </a:path>
              <a:path w="396875" h="238760">
                <a:moveTo>
                  <a:pt x="290480" y="100329"/>
                </a:moveTo>
                <a:lnTo>
                  <a:pt x="109905" y="100329"/>
                </a:lnTo>
                <a:lnTo>
                  <a:pt x="114693" y="102869"/>
                </a:lnTo>
                <a:lnTo>
                  <a:pt x="301218" y="102869"/>
                </a:lnTo>
                <a:lnTo>
                  <a:pt x="305625" y="104139"/>
                </a:lnTo>
                <a:lnTo>
                  <a:pt x="308876" y="101599"/>
                </a:lnTo>
                <a:lnTo>
                  <a:pt x="288023" y="101599"/>
                </a:lnTo>
                <a:lnTo>
                  <a:pt x="290480" y="100329"/>
                </a:lnTo>
                <a:close/>
              </a:path>
              <a:path w="396875" h="238760">
                <a:moveTo>
                  <a:pt x="99505" y="97370"/>
                </a:moveTo>
                <a:lnTo>
                  <a:pt x="100075" y="101599"/>
                </a:lnTo>
                <a:lnTo>
                  <a:pt x="105130" y="101599"/>
                </a:lnTo>
                <a:lnTo>
                  <a:pt x="109905" y="100329"/>
                </a:lnTo>
                <a:lnTo>
                  <a:pt x="290480" y="100329"/>
                </a:lnTo>
                <a:lnTo>
                  <a:pt x="292938" y="99059"/>
                </a:lnTo>
                <a:lnTo>
                  <a:pt x="301815" y="99059"/>
                </a:lnTo>
                <a:lnTo>
                  <a:pt x="299648" y="97789"/>
                </a:lnTo>
                <a:lnTo>
                  <a:pt x="100990" y="97789"/>
                </a:lnTo>
                <a:lnTo>
                  <a:pt x="100566" y="97556"/>
                </a:lnTo>
                <a:lnTo>
                  <a:pt x="99505" y="97370"/>
                </a:lnTo>
                <a:close/>
              </a:path>
              <a:path w="396875" h="238760">
                <a:moveTo>
                  <a:pt x="307136" y="99059"/>
                </a:moveTo>
                <a:lnTo>
                  <a:pt x="292099" y="101599"/>
                </a:lnTo>
                <a:lnTo>
                  <a:pt x="308876" y="101599"/>
                </a:lnTo>
                <a:lnTo>
                  <a:pt x="307136" y="99059"/>
                </a:lnTo>
                <a:close/>
              </a:path>
              <a:path w="396875" h="238760">
                <a:moveTo>
                  <a:pt x="351249" y="95249"/>
                </a:moveTo>
                <a:lnTo>
                  <a:pt x="343687" y="95249"/>
                </a:lnTo>
                <a:lnTo>
                  <a:pt x="343407" y="96519"/>
                </a:lnTo>
                <a:lnTo>
                  <a:pt x="343331" y="97789"/>
                </a:lnTo>
                <a:lnTo>
                  <a:pt x="343001" y="99059"/>
                </a:lnTo>
                <a:lnTo>
                  <a:pt x="350850" y="99059"/>
                </a:lnTo>
                <a:lnTo>
                  <a:pt x="351248" y="96715"/>
                </a:lnTo>
                <a:lnTo>
                  <a:pt x="351249" y="95249"/>
                </a:lnTo>
                <a:close/>
              </a:path>
              <a:path w="396875" h="238760">
                <a:moveTo>
                  <a:pt x="86851" y="96519"/>
                </a:moveTo>
                <a:lnTo>
                  <a:pt x="84643" y="97789"/>
                </a:lnTo>
                <a:lnTo>
                  <a:pt x="86851" y="96519"/>
                </a:lnTo>
                <a:close/>
              </a:path>
              <a:path w="396875" h="238760">
                <a:moveTo>
                  <a:pt x="100573" y="97557"/>
                </a:moveTo>
                <a:lnTo>
                  <a:pt x="100990" y="97789"/>
                </a:lnTo>
                <a:lnTo>
                  <a:pt x="101332" y="97689"/>
                </a:lnTo>
                <a:lnTo>
                  <a:pt x="100573" y="97557"/>
                </a:lnTo>
                <a:close/>
              </a:path>
              <a:path w="396875" h="238760">
                <a:moveTo>
                  <a:pt x="101332" y="97689"/>
                </a:moveTo>
                <a:lnTo>
                  <a:pt x="100990" y="97789"/>
                </a:lnTo>
                <a:lnTo>
                  <a:pt x="101904" y="97789"/>
                </a:lnTo>
                <a:lnTo>
                  <a:pt x="101332" y="97689"/>
                </a:lnTo>
                <a:close/>
              </a:path>
              <a:path w="396875" h="238760">
                <a:moveTo>
                  <a:pt x="101789" y="97556"/>
                </a:moveTo>
                <a:lnTo>
                  <a:pt x="101332" y="97689"/>
                </a:lnTo>
                <a:lnTo>
                  <a:pt x="101904" y="97789"/>
                </a:lnTo>
                <a:lnTo>
                  <a:pt x="101789" y="97556"/>
                </a:lnTo>
                <a:close/>
              </a:path>
              <a:path w="396875" h="238760">
                <a:moveTo>
                  <a:pt x="103833" y="96957"/>
                </a:moveTo>
                <a:lnTo>
                  <a:pt x="101789" y="97556"/>
                </a:lnTo>
                <a:lnTo>
                  <a:pt x="101904" y="97789"/>
                </a:lnTo>
                <a:lnTo>
                  <a:pt x="112293" y="97789"/>
                </a:lnTo>
                <a:lnTo>
                  <a:pt x="103833" y="96957"/>
                </a:lnTo>
                <a:close/>
              </a:path>
              <a:path w="396875" h="238760">
                <a:moveTo>
                  <a:pt x="327758" y="77469"/>
                </a:moveTo>
                <a:lnTo>
                  <a:pt x="93941" y="77469"/>
                </a:lnTo>
                <a:lnTo>
                  <a:pt x="94818" y="78739"/>
                </a:lnTo>
                <a:lnTo>
                  <a:pt x="93814" y="78739"/>
                </a:lnTo>
                <a:lnTo>
                  <a:pt x="93687" y="80009"/>
                </a:lnTo>
                <a:lnTo>
                  <a:pt x="93827" y="80009"/>
                </a:lnTo>
                <a:lnTo>
                  <a:pt x="95529" y="82549"/>
                </a:lnTo>
                <a:lnTo>
                  <a:pt x="95745" y="87629"/>
                </a:lnTo>
                <a:lnTo>
                  <a:pt x="101117" y="87629"/>
                </a:lnTo>
                <a:lnTo>
                  <a:pt x="99085" y="88899"/>
                </a:lnTo>
                <a:lnTo>
                  <a:pt x="100304" y="93979"/>
                </a:lnTo>
                <a:lnTo>
                  <a:pt x="102158" y="93979"/>
                </a:lnTo>
                <a:lnTo>
                  <a:pt x="101612" y="95249"/>
                </a:lnTo>
                <a:lnTo>
                  <a:pt x="112102" y="95249"/>
                </a:lnTo>
                <a:lnTo>
                  <a:pt x="112293" y="97789"/>
                </a:lnTo>
                <a:lnTo>
                  <a:pt x="299648" y="97789"/>
                </a:lnTo>
                <a:lnTo>
                  <a:pt x="295313" y="95249"/>
                </a:lnTo>
                <a:lnTo>
                  <a:pt x="312800" y="91439"/>
                </a:lnTo>
                <a:lnTo>
                  <a:pt x="311622" y="91439"/>
                </a:lnTo>
                <a:lnTo>
                  <a:pt x="307378" y="87629"/>
                </a:lnTo>
                <a:lnTo>
                  <a:pt x="319016" y="86359"/>
                </a:lnTo>
                <a:lnTo>
                  <a:pt x="348659" y="86359"/>
                </a:lnTo>
                <a:lnTo>
                  <a:pt x="350126" y="85089"/>
                </a:lnTo>
                <a:lnTo>
                  <a:pt x="346379" y="85089"/>
                </a:lnTo>
                <a:lnTo>
                  <a:pt x="327863" y="80009"/>
                </a:lnTo>
                <a:lnTo>
                  <a:pt x="325831" y="78739"/>
                </a:lnTo>
                <a:lnTo>
                  <a:pt x="94818" y="78739"/>
                </a:lnTo>
                <a:lnTo>
                  <a:pt x="93861" y="78275"/>
                </a:lnTo>
                <a:lnTo>
                  <a:pt x="326536" y="78275"/>
                </a:lnTo>
                <a:lnTo>
                  <a:pt x="327758" y="77469"/>
                </a:lnTo>
                <a:close/>
              </a:path>
              <a:path w="396875" h="238760">
                <a:moveTo>
                  <a:pt x="344589" y="86359"/>
                </a:moveTo>
                <a:lnTo>
                  <a:pt x="319016" y="86359"/>
                </a:lnTo>
                <a:lnTo>
                  <a:pt x="326856" y="92709"/>
                </a:lnTo>
                <a:lnTo>
                  <a:pt x="334035" y="97789"/>
                </a:lnTo>
                <a:lnTo>
                  <a:pt x="343687" y="95249"/>
                </a:lnTo>
                <a:lnTo>
                  <a:pt x="351249" y="95249"/>
                </a:lnTo>
                <a:lnTo>
                  <a:pt x="351118" y="90169"/>
                </a:lnTo>
                <a:lnTo>
                  <a:pt x="344957" y="90169"/>
                </a:lnTo>
                <a:lnTo>
                  <a:pt x="344589" y="86359"/>
                </a:lnTo>
                <a:close/>
              </a:path>
              <a:path w="396875" h="238760">
                <a:moveTo>
                  <a:pt x="99390" y="96519"/>
                </a:moveTo>
                <a:lnTo>
                  <a:pt x="99499" y="96957"/>
                </a:lnTo>
                <a:lnTo>
                  <a:pt x="100573" y="97557"/>
                </a:lnTo>
                <a:lnTo>
                  <a:pt x="101332" y="97689"/>
                </a:lnTo>
                <a:lnTo>
                  <a:pt x="101784" y="97557"/>
                </a:lnTo>
                <a:lnTo>
                  <a:pt x="101373" y="96715"/>
                </a:lnTo>
                <a:lnTo>
                  <a:pt x="99390" y="96519"/>
                </a:lnTo>
                <a:close/>
              </a:path>
              <a:path w="396875" h="238760">
                <a:moveTo>
                  <a:pt x="99445" y="96926"/>
                </a:moveTo>
                <a:lnTo>
                  <a:pt x="99505" y="97370"/>
                </a:lnTo>
                <a:lnTo>
                  <a:pt x="100573" y="97557"/>
                </a:lnTo>
                <a:lnTo>
                  <a:pt x="99445" y="96926"/>
                </a:lnTo>
                <a:close/>
              </a:path>
              <a:path w="396875" h="238760">
                <a:moveTo>
                  <a:pt x="101373" y="96715"/>
                </a:moveTo>
                <a:lnTo>
                  <a:pt x="101789" y="97556"/>
                </a:lnTo>
                <a:lnTo>
                  <a:pt x="103833" y="96957"/>
                </a:lnTo>
                <a:lnTo>
                  <a:pt x="101373" y="96715"/>
                </a:lnTo>
                <a:close/>
              </a:path>
              <a:path w="396875" h="238760">
                <a:moveTo>
                  <a:pt x="101117" y="87629"/>
                </a:moveTo>
                <a:lnTo>
                  <a:pt x="91185" y="87629"/>
                </a:lnTo>
                <a:lnTo>
                  <a:pt x="92087" y="88899"/>
                </a:lnTo>
                <a:lnTo>
                  <a:pt x="86851" y="96519"/>
                </a:lnTo>
                <a:lnTo>
                  <a:pt x="94640" y="96519"/>
                </a:lnTo>
                <a:lnTo>
                  <a:pt x="99505" y="97370"/>
                </a:lnTo>
                <a:lnTo>
                  <a:pt x="99445" y="96926"/>
                </a:lnTo>
                <a:lnTo>
                  <a:pt x="98717" y="96519"/>
                </a:lnTo>
                <a:lnTo>
                  <a:pt x="98412" y="95249"/>
                </a:lnTo>
                <a:lnTo>
                  <a:pt x="100649" y="95249"/>
                </a:lnTo>
                <a:lnTo>
                  <a:pt x="97510" y="88899"/>
                </a:lnTo>
                <a:lnTo>
                  <a:pt x="101117" y="87629"/>
                </a:lnTo>
                <a:close/>
              </a:path>
              <a:path w="396875" h="238760">
                <a:moveTo>
                  <a:pt x="109664" y="95249"/>
                </a:moveTo>
                <a:lnTo>
                  <a:pt x="100649" y="95249"/>
                </a:lnTo>
                <a:lnTo>
                  <a:pt x="101373" y="96715"/>
                </a:lnTo>
                <a:lnTo>
                  <a:pt x="103833" y="96957"/>
                </a:lnTo>
                <a:lnTo>
                  <a:pt x="109664" y="95249"/>
                </a:lnTo>
                <a:close/>
              </a:path>
              <a:path w="396875" h="238760">
                <a:moveTo>
                  <a:pt x="100649" y="95249"/>
                </a:moveTo>
                <a:lnTo>
                  <a:pt x="98412" y="95249"/>
                </a:lnTo>
                <a:lnTo>
                  <a:pt x="98717" y="96519"/>
                </a:lnTo>
                <a:lnTo>
                  <a:pt x="99445" y="96926"/>
                </a:lnTo>
                <a:lnTo>
                  <a:pt x="99390" y="96519"/>
                </a:lnTo>
                <a:lnTo>
                  <a:pt x="101277" y="96519"/>
                </a:lnTo>
                <a:lnTo>
                  <a:pt x="100649" y="95249"/>
                </a:lnTo>
                <a:close/>
              </a:path>
              <a:path w="396875" h="238760">
                <a:moveTo>
                  <a:pt x="101277" y="96519"/>
                </a:moveTo>
                <a:lnTo>
                  <a:pt x="99390" y="96519"/>
                </a:lnTo>
                <a:lnTo>
                  <a:pt x="101373" y="96715"/>
                </a:lnTo>
                <a:lnTo>
                  <a:pt x="101277" y="96519"/>
                </a:lnTo>
                <a:close/>
              </a:path>
              <a:path w="396875" h="238760">
                <a:moveTo>
                  <a:pt x="84937" y="85089"/>
                </a:moveTo>
                <a:lnTo>
                  <a:pt x="88480" y="88899"/>
                </a:lnTo>
                <a:lnTo>
                  <a:pt x="84048" y="88899"/>
                </a:lnTo>
                <a:lnTo>
                  <a:pt x="85343" y="91439"/>
                </a:lnTo>
                <a:lnTo>
                  <a:pt x="86791" y="90169"/>
                </a:lnTo>
                <a:lnTo>
                  <a:pt x="91185" y="87629"/>
                </a:lnTo>
                <a:lnTo>
                  <a:pt x="95745" y="87629"/>
                </a:lnTo>
                <a:lnTo>
                  <a:pt x="84937" y="85089"/>
                </a:lnTo>
                <a:close/>
              </a:path>
              <a:path w="396875" h="238760">
                <a:moveTo>
                  <a:pt x="351053" y="87629"/>
                </a:moveTo>
                <a:lnTo>
                  <a:pt x="346494" y="87629"/>
                </a:lnTo>
                <a:lnTo>
                  <a:pt x="344957" y="90169"/>
                </a:lnTo>
                <a:lnTo>
                  <a:pt x="351118" y="90169"/>
                </a:lnTo>
                <a:lnTo>
                  <a:pt x="351053" y="87629"/>
                </a:lnTo>
                <a:close/>
              </a:path>
              <a:path w="396875" h="238760">
                <a:moveTo>
                  <a:pt x="348659" y="86359"/>
                </a:moveTo>
                <a:lnTo>
                  <a:pt x="344589" y="86359"/>
                </a:lnTo>
                <a:lnTo>
                  <a:pt x="347192" y="87629"/>
                </a:lnTo>
                <a:lnTo>
                  <a:pt x="348659" y="86359"/>
                </a:lnTo>
                <a:close/>
              </a:path>
              <a:path w="396875" h="238760">
                <a:moveTo>
                  <a:pt x="89611" y="78739"/>
                </a:moveTo>
                <a:lnTo>
                  <a:pt x="89192" y="81279"/>
                </a:lnTo>
                <a:lnTo>
                  <a:pt x="91249" y="83819"/>
                </a:lnTo>
                <a:lnTo>
                  <a:pt x="93827" y="80009"/>
                </a:lnTo>
                <a:lnTo>
                  <a:pt x="93687" y="80009"/>
                </a:lnTo>
                <a:lnTo>
                  <a:pt x="89611" y="78739"/>
                </a:lnTo>
                <a:close/>
              </a:path>
              <a:path w="396875" h="238760">
                <a:moveTo>
                  <a:pt x="93941" y="77469"/>
                </a:moveTo>
                <a:lnTo>
                  <a:pt x="93861" y="78275"/>
                </a:lnTo>
                <a:lnTo>
                  <a:pt x="94818" y="78739"/>
                </a:lnTo>
                <a:lnTo>
                  <a:pt x="93941" y="77469"/>
                </a:lnTo>
                <a:close/>
              </a:path>
              <a:path w="396875" h="238760">
                <a:moveTo>
                  <a:pt x="350320" y="73659"/>
                </a:moveTo>
                <a:lnTo>
                  <a:pt x="327694" y="73659"/>
                </a:lnTo>
                <a:lnTo>
                  <a:pt x="331612" y="74929"/>
                </a:lnTo>
                <a:lnTo>
                  <a:pt x="329997" y="75994"/>
                </a:lnTo>
                <a:lnTo>
                  <a:pt x="336570" y="77469"/>
                </a:lnTo>
                <a:lnTo>
                  <a:pt x="346344" y="78739"/>
                </a:lnTo>
                <a:lnTo>
                  <a:pt x="351764" y="76199"/>
                </a:lnTo>
                <a:lnTo>
                  <a:pt x="350320" y="73659"/>
                </a:lnTo>
                <a:close/>
              </a:path>
              <a:path w="396875" h="238760">
                <a:moveTo>
                  <a:pt x="90865" y="71635"/>
                </a:moveTo>
                <a:lnTo>
                  <a:pt x="89001" y="76199"/>
                </a:lnTo>
                <a:lnTo>
                  <a:pt x="89585" y="76199"/>
                </a:lnTo>
                <a:lnTo>
                  <a:pt x="93861" y="78275"/>
                </a:lnTo>
                <a:lnTo>
                  <a:pt x="93941" y="77469"/>
                </a:lnTo>
                <a:lnTo>
                  <a:pt x="327758" y="77469"/>
                </a:lnTo>
                <a:lnTo>
                  <a:pt x="329997" y="75994"/>
                </a:lnTo>
                <a:lnTo>
                  <a:pt x="325255" y="74929"/>
                </a:lnTo>
                <a:lnTo>
                  <a:pt x="320191" y="74929"/>
                </a:lnTo>
                <a:lnTo>
                  <a:pt x="327694" y="73659"/>
                </a:lnTo>
                <a:lnTo>
                  <a:pt x="350320" y="73659"/>
                </a:lnTo>
                <a:lnTo>
                  <a:pt x="349597" y="72389"/>
                </a:lnTo>
                <a:lnTo>
                  <a:pt x="93840" y="72389"/>
                </a:lnTo>
                <a:lnTo>
                  <a:pt x="90865" y="71635"/>
                </a:lnTo>
                <a:close/>
              </a:path>
              <a:path w="396875" h="238760">
                <a:moveTo>
                  <a:pt x="327694" y="73659"/>
                </a:moveTo>
                <a:lnTo>
                  <a:pt x="320191" y="74929"/>
                </a:lnTo>
                <a:lnTo>
                  <a:pt x="325255" y="74929"/>
                </a:lnTo>
                <a:lnTo>
                  <a:pt x="329997" y="75994"/>
                </a:lnTo>
                <a:lnTo>
                  <a:pt x="331612" y="74929"/>
                </a:lnTo>
                <a:lnTo>
                  <a:pt x="327694" y="73659"/>
                </a:lnTo>
                <a:close/>
              </a:path>
              <a:path w="396875" h="238760">
                <a:moveTo>
                  <a:pt x="92113" y="68579"/>
                </a:moveTo>
                <a:lnTo>
                  <a:pt x="90865" y="71635"/>
                </a:lnTo>
                <a:lnTo>
                  <a:pt x="93840" y="72389"/>
                </a:lnTo>
                <a:lnTo>
                  <a:pt x="92113" y="68579"/>
                </a:lnTo>
                <a:close/>
              </a:path>
              <a:path w="396875" h="238760">
                <a:moveTo>
                  <a:pt x="316280" y="68579"/>
                </a:moveTo>
                <a:lnTo>
                  <a:pt x="92113" y="68579"/>
                </a:lnTo>
                <a:lnTo>
                  <a:pt x="93840" y="72389"/>
                </a:lnTo>
                <a:lnTo>
                  <a:pt x="349597" y="72389"/>
                </a:lnTo>
                <a:lnTo>
                  <a:pt x="348875" y="71119"/>
                </a:lnTo>
                <a:lnTo>
                  <a:pt x="309460" y="71119"/>
                </a:lnTo>
                <a:lnTo>
                  <a:pt x="317065" y="69849"/>
                </a:lnTo>
                <a:lnTo>
                  <a:pt x="317926" y="69782"/>
                </a:lnTo>
                <a:lnTo>
                  <a:pt x="316526" y="68625"/>
                </a:lnTo>
                <a:lnTo>
                  <a:pt x="316280" y="68579"/>
                </a:lnTo>
                <a:close/>
              </a:path>
              <a:path w="396875" h="238760">
                <a:moveTo>
                  <a:pt x="375125" y="48259"/>
                </a:moveTo>
                <a:lnTo>
                  <a:pt x="73983" y="48259"/>
                </a:lnTo>
                <a:lnTo>
                  <a:pt x="84835" y="55879"/>
                </a:lnTo>
                <a:lnTo>
                  <a:pt x="83896" y="55879"/>
                </a:lnTo>
                <a:lnTo>
                  <a:pt x="82765" y="57149"/>
                </a:lnTo>
                <a:lnTo>
                  <a:pt x="81419" y="57149"/>
                </a:lnTo>
                <a:lnTo>
                  <a:pt x="81876" y="59689"/>
                </a:lnTo>
                <a:lnTo>
                  <a:pt x="91160" y="63499"/>
                </a:lnTo>
                <a:lnTo>
                  <a:pt x="93573" y="64769"/>
                </a:lnTo>
                <a:lnTo>
                  <a:pt x="89319" y="67309"/>
                </a:lnTo>
                <a:lnTo>
                  <a:pt x="88811" y="68579"/>
                </a:lnTo>
                <a:lnTo>
                  <a:pt x="83832" y="69849"/>
                </a:lnTo>
                <a:lnTo>
                  <a:pt x="90865" y="71635"/>
                </a:lnTo>
                <a:lnTo>
                  <a:pt x="92113" y="68579"/>
                </a:lnTo>
                <a:lnTo>
                  <a:pt x="314248" y="68579"/>
                </a:lnTo>
                <a:lnTo>
                  <a:pt x="312877" y="67309"/>
                </a:lnTo>
                <a:lnTo>
                  <a:pt x="332305" y="67309"/>
                </a:lnTo>
                <a:lnTo>
                  <a:pt x="333095" y="66039"/>
                </a:lnTo>
                <a:lnTo>
                  <a:pt x="331406" y="64769"/>
                </a:lnTo>
                <a:lnTo>
                  <a:pt x="329768" y="63499"/>
                </a:lnTo>
                <a:lnTo>
                  <a:pt x="328180" y="62229"/>
                </a:lnTo>
                <a:lnTo>
                  <a:pt x="356590" y="62229"/>
                </a:lnTo>
                <a:lnTo>
                  <a:pt x="354329" y="59689"/>
                </a:lnTo>
                <a:lnTo>
                  <a:pt x="355079" y="58419"/>
                </a:lnTo>
                <a:lnTo>
                  <a:pt x="358038" y="54609"/>
                </a:lnTo>
                <a:lnTo>
                  <a:pt x="372059" y="54609"/>
                </a:lnTo>
                <a:lnTo>
                  <a:pt x="366572" y="53339"/>
                </a:lnTo>
                <a:lnTo>
                  <a:pt x="367491" y="50799"/>
                </a:lnTo>
                <a:lnTo>
                  <a:pt x="364443" y="50799"/>
                </a:lnTo>
                <a:lnTo>
                  <a:pt x="358749" y="49529"/>
                </a:lnTo>
                <a:lnTo>
                  <a:pt x="374512" y="49529"/>
                </a:lnTo>
                <a:lnTo>
                  <a:pt x="375125" y="48259"/>
                </a:lnTo>
                <a:close/>
              </a:path>
              <a:path w="396875" h="238760">
                <a:moveTo>
                  <a:pt x="317926" y="69782"/>
                </a:moveTo>
                <a:lnTo>
                  <a:pt x="317065" y="69849"/>
                </a:lnTo>
                <a:lnTo>
                  <a:pt x="309460" y="71119"/>
                </a:lnTo>
                <a:lnTo>
                  <a:pt x="315455" y="71119"/>
                </a:lnTo>
                <a:lnTo>
                  <a:pt x="318007" y="69849"/>
                </a:lnTo>
                <a:close/>
              </a:path>
              <a:path w="396875" h="238760">
                <a:moveTo>
                  <a:pt x="321316" y="69516"/>
                </a:moveTo>
                <a:lnTo>
                  <a:pt x="317926" y="69782"/>
                </a:lnTo>
                <a:lnTo>
                  <a:pt x="315455" y="71119"/>
                </a:lnTo>
                <a:lnTo>
                  <a:pt x="329933" y="71119"/>
                </a:lnTo>
                <a:lnTo>
                  <a:pt x="321316" y="69516"/>
                </a:lnTo>
                <a:close/>
              </a:path>
              <a:path w="396875" h="238760">
                <a:moveTo>
                  <a:pt x="331424" y="68725"/>
                </a:moveTo>
                <a:lnTo>
                  <a:pt x="321316" y="69516"/>
                </a:lnTo>
                <a:lnTo>
                  <a:pt x="329933" y="71119"/>
                </a:lnTo>
                <a:lnTo>
                  <a:pt x="331424" y="68725"/>
                </a:lnTo>
                <a:close/>
              </a:path>
              <a:path w="396875" h="238760">
                <a:moveTo>
                  <a:pt x="333274" y="68579"/>
                </a:moveTo>
                <a:lnTo>
                  <a:pt x="331424" y="68725"/>
                </a:lnTo>
                <a:lnTo>
                  <a:pt x="329933" y="71119"/>
                </a:lnTo>
                <a:lnTo>
                  <a:pt x="348875" y="71119"/>
                </a:lnTo>
                <a:lnTo>
                  <a:pt x="348153" y="69849"/>
                </a:lnTo>
                <a:lnTo>
                  <a:pt x="333274" y="68579"/>
                </a:lnTo>
                <a:close/>
              </a:path>
              <a:path w="396875" h="238760">
                <a:moveTo>
                  <a:pt x="331514" y="68579"/>
                </a:moveTo>
                <a:lnTo>
                  <a:pt x="316471" y="68579"/>
                </a:lnTo>
                <a:lnTo>
                  <a:pt x="321316" y="69516"/>
                </a:lnTo>
                <a:lnTo>
                  <a:pt x="331424" y="68725"/>
                </a:lnTo>
                <a:lnTo>
                  <a:pt x="331514" y="68579"/>
                </a:lnTo>
                <a:close/>
              </a:path>
              <a:path w="396875" h="238760">
                <a:moveTo>
                  <a:pt x="332305" y="67309"/>
                </a:moveTo>
                <a:lnTo>
                  <a:pt x="312877" y="67309"/>
                </a:lnTo>
                <a:lnTo>
                  <a:pt x="316280" y="68579"/>
                </a:lnTo>
                <a:lnTo>
                  <a:pt x="316526" y="68625"/>
                </a:lnTo>
                <a:lnTo>
                  <a:pt x="331514" y="68579"/>
                </a:lnTo>
                <a:lnTo>
                  <a:pt x="332305" y="67309"/>
                </a:lnTo>
                <a:close/>
              </a:path>
              <a:path w="396875" h="238760">
                <a:moveTo>
                  <a:pt x="367830" y="60959"/>
                </a:moveTo>
                <a:lnTo>
                  <a:pt x="356590" y="62229"/>
                </a:lnTo>
                <a:lnTo>
                  <a:pt x="328180" y="62229"/>
                </a:lnTo>
                <a:lnTo>
                  <a:pt x="334918" y="64769"/>
                </a:lnTo>
                <a:lnTo>
                  <a:pt x="350062" y="66039"/>
                </a:lnTo>
                <a:lnTo>
                  <a:pt x="364549" y="66039"/>
                </a:lnTo>
                <a:lnTo>
                  <a:pt x="369315" y="62229"/>
                </a:lnTo>
                <a:lnTo>
                  <a:pt x="367830" y="60959"/>
                </a:lnTo>
                <a:close/>
              </a:path>
              <a:path w="396875" h="238760">
                <a:moveTo>
                  <a:pt x="378175" y="49746"/>
                </a:moveTo>
                <a:lnTo>
                  <a:pt x="374261" y="50048"/>
                </a:lnTo>
                <a:lnTo>
                  <a:pt x="372059" y="54609"/>
                </a:lnTo>
                <a:lnTo>
                  <a:pt x="359117" y="54609"/>
                </a:lnTo>
                <a:lnTo>
                  <a:pt x="360972" y="55879"/>
                </a:lnTo>
                <a:lnTo>
                  <a:pt x="359409" y="57149"/>
                </a:lnTo>
                <a:lnTo>
                  <a:pt x="357949" y="58419"/>
                </a:lnTo>
                <a:lnTo>
                  <a:pt x="378472" y="58419"/>
                </a:lnTo>
                <a:lnTo>
                  <a:pt x="380377" y="54609"/>
                </a:lnTo>
                <a:lnTo>
                  <a:pt x="378175" y="49746"/>
                </a:lnTo>
                <a:close/>
              </a:path>
              <a:path w="396875" h="238760">
                <a:moveTo>
                  <a:pt x="376351" y="45719"/>
                </a:moveTo>
                <a:lnTo>
                  <a:pt x="17081" y="45719"/>
                </a:lnTo>
                <a:lnTo>
                  <a:pt x="20612" y="46989"/>
                </a:lnTo>
                <a:lnTo>
                  <a:pt x="16586" y="48259"/>
                </a:lnTo>
                <a:lnTo>
                  <a:pt x="8851" y="50799"/>
                </a:lnTo>
                <a:lnTo>
                  <a:pt x="8432" y="54609"/>
                </a:lnTo>
                <a:lnTo>
                  <a:pt x="25730" y="54609"/>
                </a:lnTo>
                <a:lnTo>
                  <a:pt x="35333" y="52069"/>
                </a:lnTo>
                <a:lnTo>
                  <a:pt x="54384" y="49529"/>
                </a:lnTo>
                <a:lnTo>
                  <a:pt x="73983" y="48259"/>
                </a:lnTo>
                <a:lnTo>
                  <a:pt x="375125" y="48259"/>
                </a:lnTo>
                <a:lnTo>
                  <a:pt x="376351" y="45719"/>
                </a:lnTo>
                <a:close/>
              </a:path>
              <a:path w="396875" h="238760">
                <a:moveTo>
                  <a:pt x="367950" y="49529"/>
                </a:moveTo>
                <a:lnTo>
                  <a:pt x="358749" y="49529"/>
                </a:lnTo>
                <a:lnTo>
                  <a:pt x="364540" y="50799"/>
                </a:lnTo>
                <a:lnTo>
                  <a:pt x="367482" y="50565"/>
                </a:lnTo>
                <a:lnTo>
                  <a:pt x="367950" y="49529"/>
                </a:lnTo>
                <a:close/>
              </a:path>
              <a:path w="396875" h="238760">
                <a:moveTo>
                  <a:pt x="367576" y="50565"/>
                </a:moveTo>
                <a:lnTo>
                  <a:pt x="367376" y="50799"/>
                </a:lnTo>
                <a:lnTo>
                  <a:pt x="367576" y="50565"/>
                </a:lnTo>
                <a:close/>
              </a:path>
              <a:path w="396875" h="238760">
                <a:moveTo>
                  <a:pt x="367950" y="49529"/>
                </a:moveTo>
                <a:lnTo>
                  <a:pt x="367478" y="50572"/>
                </a:lnTo>
                <a:lnTo>
                  <a:pt x="367950" y="49529"/>
                </a:lnTo>
                <a:close/>
              </a:path>
              <a:path w="396875" h="238760">
                <a:moveTo>
                  <a:pt x="374512" y="49529"/>
                </a:moveTo>
                <a:lnTo>
                  <a:pt x="367950" y="49529"/>
                </a:lnTo>
                <a:lnTo>
                  <a:pt x="367576" y="50565"/>
                </a:lnTo>
                <a:lnTo>
                  <a:pt x="374261" y="50048"/>
                </a:lnTo>
                <a:lnTo>
                  <a:pt x="374512" y="49529"/>
                </a:lnTo>
                <a:close/>
              </a:path>
              <a:path w="396875" h="238760">
                <a:moveTo>
                  <a:pt x="376351" y="45719"/>
                </a:moveTo>
                <a:lnTo>
                  <a:pt x="374261" y="50048"/>
                </a:lnTo>
                <a:lnTo>
                  <a:pt x="378175" y="49746"/>
                </a:lnTo>
                <a:lnTo>
                  <a:pt x="376351" y="45719"/>
                </a:lnTo>
                <a:close/>
              </a:path>
              <a:path w="396875" h="238760">
                <a:moveTo>
                  <a:pt x="381917" y="45719"/>
                </a:moveTo>
                <a:lnTo>
                  <a:pt x="376351" y="45719"/>
                </a:lnTo>
                <a:lnTo>
                  <a:pt x="378175" y="49746"/>
                </a:lnTo>
                <a:lnTo>
                  <a:pt x="380974" y="49529"/>
                </a:lnTo>
                <a:lnTo>
                  <a:pt x="381917" y="45719"/>
                </a:lnTo>
                <a:close/>
              </a:path>
              <a:path w="396875" h="238760">
                <a:moveTo>
                  <a:pt x="382231" y="44449"/>
                </a:moveTo>
                <a:lnTo>
                  <a:pt x="11798" y="44449"/>
                </a:lnTo>
                <a:lnTo>
                  <a:pt x="4851" y="49529"/>
                </a:lnTo>
                <a:lnTo>
                  <a:pt x="17081" y="45719"/>
                </a:lnTo>
                <a:lnTo>
                  <a:pt x="381917" y="45719"/>
                </a:lnTo>
                <a:lnTo>
                  <a:pt x="382231" y="44449"/>
                </a:lnTo>
                <a:close/>
              </a:path>
              <a:path w="396875" h="238760">
                <a:moveTo>
                  <a:pt x="374611" y="36829"/>
                </a:moveTo>
                <a:lnTo>
                  <a:pt x="34368" y="36829"/>
                </a:lnTo>
                <a:lnTo>
                  <a:pt x="40601" y="38099"/>
                </a:lnTo>
                <a:lnTo>
                  <a:pt x="34425" y="41909"/>
                </a:lnTo>
                <a:lnTo>
                  <a:pt x="9539" y="41909"/>
                </a:lnTo>
                <a:lnTo>
                  <a:pt x="1727" y="44449"/>
                </a:lnTo>
                <a:lnTo>
                  <a:pt x="4762" y="46989"/>
                </a:lnTo>
                <a:lnTo>
                  <a:pt x="11798" y="44449"/>
                </a:lnTo>
                <a:lnTo>
                  <a:pt x="382231" y="44449"/>
                </a:lnTo>
                <a:lnTo>
                  <a:pt x="380594" y="39369"/>
                </a:lnTo>
                <a:lnTo>
                  <a:pt x="374611" y="36829"/>
                </a:lnTo>
                <a:close/>
              </a:path>
              <a:path w="396875" h="238760">
                <a:moveTo>
                  <a:pt x="34368" y="36829"/>
                </a:moveTo>
                <a:lnTo>
                  <a:pt x="15506" y="36829"/>
                </a:lnTo>
                <a:lnTo>
                  <a:pt x="11175" y="38099"/>
                </a:lnTo>
                <a:lnTo>
                  <a:pt x="11315" y="38099"/>
                </a:lnTo>
                <a:lnTo>
                  <a:pt x="15963" y="39369"/>
                </a:lnTo>
                <a:lnTo>
                  <a:pt x="24901" y="39369"/>
                </a:lnTo>
                <a:lnTo>
                  <a:pt x="34368" y="36829"/>
                </a:lnTo>
                <a:close/>
              </a:path>
              <a:path w="396875" h="238760">
                <a:moveTo>
                  <a:pt x="231044" y="0"/>
                </a:moveTo>
                <a:lnTo>
                  <a:pt x="189055" y="0"/>
                </a:lnTo>
                <a:lnTo>
                  <a:pt x="147180" y="3809"/>
                </a:lnTo>
                <a:lnTo>
                  <a:pt x="110962" y="7619"/>
                </a:lnTo>
                <a:lnTo>
                  <a:pt x="72756" y="13969"/>
                </a:lnTo>
                <a:lnTo>
                  <a:pt x="34968" y="22859"/>
                </a:lnTo>
                <a:lnTo>
                  <a:pt x="0" y="34289"/>
                </a:lnTo>
                <a:lnTo>
                  <a:pt x="5410" y="38099"/>
                </a:lnTo>
                <a:lnTo>
                  <a:pt x="9220" y="36829"/>
                </a:lnTo>
                <a:lnTo>
                  <a:pt x="374611" y="36829"/>
                </a:lnTo>
                <a:lnTo>
                  <a:pt x="367276" y="35559"/>
                </a:lnTo>
                <a:lnTo>
                  <a:pt x="361581" y="34289"/>
                </a:lnTo>
                <a:lnTo>
                  <a:pt x="367928" y="31749"/>
                </a:lnTo>
                <a:lnTo>
                  <a:pt x="383679" y="31749"/>
                </a:lnTo>
                <a:lnTo>
                  <a:pt x="380672" y="26669"/>
                </a:lnTo>
                <a:lnTo>
                  <a:pt x="377863" y="26669"/>
                </a:lnTo>
                <a:lnTo>
                  <a:pt x="379920" y="25399"/>
                </a:lnTo>
                <a:lnTo>
                  <a:pt x="372300" y="25399"/>
                </a:lnTo>
                <a:lnTo>
                  <a:pt x="372808" y="22859"/>
                </a:lnTo>
                <a:lnTo>
                  <a:pt x="379120" y="19049"/>
                </a:lnTo>
                <a:lnTo>
                  <a:pt x="380822" y="19049"/>
                </a:lnTo>
                <a:lnTo>
                  <a:pt x="347746" y="13969"/>
                </a:lnTo>
                <a:lnTo>
                  <a:pt x="330964" y="8889"/>
                </a:lnTo>
                <a:lnTo>
                  <a:pt x="314756" y="6349"/>
                </a:lnTo>
                <a:lnTo>
                  <a:pt x="272996" y="1269"/>
                </a:lnTo>
                <a:lnTo>
                  <a:pt x="231044" y="0"/>
                </a:lnTo>
                <a:close/>
              </a:path>
              <a:path w="396875" h="238760">
                <a:moveTo>
                  <a:pt x="391731" y="26669"/>
                </a:moveTo>
                <a:lnTo>
                  <a:pt x="383679" y="31749"/>
                </a:lnTo>
                <a:lnTo>
                  <a:pt x="367928" y="31749"/>
                </a:lnTo>
                <a:lnTo>
                  <a:pt x="379953" y="33019"/>
                </a:lnTo>
                <a:lnTo>
                  <a:pt x="391476" y="31749"/>
                </a:lnTo>
                <a:lnTo>
                  <a:pt x="396316" y="29209"/>
                </a:lnTo>
                <a:lnTo>
                  <a:pt x="391731" y="26669"/>
                </a:lnTo>
                <a:close/>
              </a:path>
              <a:path w="396875" h="238760">
                <a:moveTo>
                  <a:pt x="379920" y="25399"/>
                </a:moveTo>
                <a:lnTo>
                  <a:pt x="377863" y="26669"/>
                </a:lnTo>
                <a:lnTo>
                  <a:pt x="380514" y="26403"/>
                </a:lnTo>
                <a:lnTo>
                  <a:pt x="379920" y="25399"/>
                </a:lnTo>
                <a:close/>
              </a:path>
              <a:path w="396875" h="238760">
                <a:moveTo>
                  <a:pt x="380514" y="26403"/>
                </a:moveTo>
                <a:lnTo>
                  <a:pt x="377863" y="26669"/>
                </a:lnTo>
                <a:lnTo>
                  <a:pt x="380672" y="26669"/>
                </a:lnTo>
                <a:lnTo>
                  <a:pt x="380514" y="26403"/>
                </a:lnTo>
                <a:close/>
              </a:path>
              <a:path w="396875" h="238760">
                <a:moveTo>
                  <a:pt x="385064" y="22859"/>
                </a:moveTo>
                <a:lnTo>
                  <a:pt x="380461" y="24129"/>
                </a:lnTo>
                <a:lnTo>
                  <a:pt x="376318" y="25399"/>
                </a:lnTo>
                <a:lnTo>
                  <a:pt x="379920" y="25399"/>
                </a:lnTo>
                <a:lnTo>
                  <a:pt x="380514" y="26403"/>
                </a:lnTo>
                <a:lnTo>
                  <a:pt x="390474" y="25399"/>
                </a:lnTo>
                <a:lnTo>
                  <a:pt x="385064" y="22859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44683" y="3109936"/>
            <a:ext cx="94615" cy="39370"/>
          </a:xfrm>
          <a:custGeom>
            <a:avLst/>
            <a:gdLst/>
            <a:ahLst/>
            <a:cxnLst/>
            <a:rect l="l" t="t" r="r" b="b"/>
            <a:pathLst>
              <a:path w="94614" h="39369">
                <a:moveTo>
                  <a:pt x="68357" y="32219"/>
                </a:moveTo>
                <a:lnTo>
                  <a:pt x="30607" y="32219"/>
                </a:lnTo>
                <a:lnTo>
                  <a:pt x="32677" y="35039"/>
                </a:lnTo>
                <a:lnTo>
                  <a:pt x="29032" y="38773"/>
                </a:lnTo>
                <a:lnTo>
                  <a:pt x="45034" y="39090"/>
                </a:lnTo>
                <a:lnTo>
                  <a:pt x="46951" y="39204"/>
                </a:lnTo>
                <a:lnTo>
                  <a:pt x="61051" y="35232"/>
                </a:lnTo>
                <a:lnTo>
                  <a:pt x="68357" y="32219"/>
                </a:lnTo>
                <a:close/>
              </a:path>
              <a:path w="94614" h="39369">
                <a:moveTo>
                  <a:pt x="13004" y="31572"/>
                </a:moveTo>
                <a:lnTo>
                  <a:pt x="12403" y="32346"/>
                </a:lnTo>
                <a:lnTo>
                  <a:pt x="12358" y="33743"/>
                </a:lnTo>
                <a:lnTo>
                  <a:pt x="12915" y="34785"/>
                </a:lnTo>
                <a:lnTo>
                  <a:pt x="16129" y="33743"/>
                </a:lnTo>
                <a:lnTo>
                  <a:pt x="29400" y="32346"/>
                </a:lnTo>
                <a:lnTo>
                  <a:pt x="18364" y="32346"/>
                </a:lnTo>
                <a:lnTo>
                  <a:pt x="13004" y="31572"/>
                </a:lnTo>
                <a:close/>
              </a:path>
              <a:path w="94614" h="39369">
                <a:moveTo>
                  <a:pt x="79304" y="27000"/>
                </a:moveTo>
                <a:lnTo>
                  <a:pt x="22352" y="27000"/>
                </a:lnTo>
                <a:lnTo>
                  <a:pt x="24320" y="27533"/>
                </a:lnTo>
                <a:lnTo>
                  <a:pt x="21458" y="27979"/>
                </a:lnTo>
                <a:lnTo>
                  <a:pt x="21031" y="28447"/>
                </a:lnTo>
                <a:lnTo>
                  <a:pt x="19226" y="28494"/>
                </a:lnTo>
                <a:lnTo>
                  <a:pt x="18364" y="32346"/>
                </a:lnTo>
                <a:lnTo>
                  <a:pt x="29400" y="32346"/>
                </a:lnTo>
                <a:lnTo>
                  <a:pt x="30607" y="32219"/>
                </a:lnTo>
                <a:lnTo>
                  <a:pt x="68357" y="32219"/>
                </a:lnTo>
                <a:lnTo>
                  <a:pt x="76311" y="28940"/>
                </a:lnTo>
                <a:lnTo>
                  <a:pt x="79304" y="27000"/>
                </a:lnTo>
                <a:close/>
              </a:path>
              <a:path w="94614" h="39369">
                <a:moveTo>
                  <a:pt x="85751" y="22821"/>
                </a:moveTo>
                <a:lnTo>
                  <a:pt x="21107" y="22821"/>
                </a:lnTo>
                <a:lnTo>
                  <a:pt x="23710" y="24460"/>
                </a:lnTo>
                <a:lnTo>
                  <a:pt x="21183" y="26542"/>
                </a:lnTo>
                <a:lnTo>
                  <a:pt x="19748" y="26720"/>
                </a:lnTo>
                <a:lnTo>
                  <a:pt x="19075" y="28498"/>
                </a:lnTo>
                <a:lnTo>
                  <a:pt x="19226" y="28494"/>
                </a:lnTo>
                <a:lnTo>
                  <a:pt x="19265" y="28320"/>
                </a:lnTo>
                <a:lnTo>
                  <a:pt x="21458" y="27979"/>
                </a:lnTo>
                <a:lnTo>
                  <a:pt x="22352" y="27000"/>
                </a:lnTo>
                <a:lnTo>
                  <a:pt x="79304" y="27000"/>
                </a:lnTo>
                <a:lnTo>
                  <a:pt x="85751" y="22821"/>
                </a:lnTo>
                <a:close/>
              </a:path>
              <a:path w="94614" h="39369">
                <a:moveTo>
                  <a:pt x="21458" y="27979"/>
                </a:moveTo>
                <a:lnTo>
                  <a:pt x="19265" y="28320"/>
                </a:lnTo>
                <a:lnTo>
                  <a:pt x="19226" y="28494"/>
                </a:lnTo>
                <a:lnTo>
                  <a:pt x="21031" y="28447"/>
                </a:lnTo>
                <a:lnTo>
                  <a:pt x="21458" y="27979"/>
                </a:lnTo>
                <a:close/>
              </a:path>
              <a:path w="94614" h="39369">
                <a:moveTo>
                  <a:pt x="6007" y="17208"/>
                </a:moveTo>
                <a:lnTo>
                  <a:pt x="3213" y="22085"/>
                </a:lnTo>
                <a:lnTo>
                  <a:pt x="4953" y="25692"/>
                </a:lnTo>
                <a:lnTo>
                  <a:pt x="21107" y="22821"/>
                </a:lnTo>
                <a:lnTo>
                  <a:pt x="85751" y="22821"/>
                </a:lnTo>
                <a:lnTo>
                  <a:pt x="86065" y="22618"/>
                </a:lnTo>
                <a:lnTo>
                  <a:pt x="20688" y="22618"/>
                </a:lnTo>
                <a:lnTo>
                  <a:pt x="6007" y="17208"/>
                </a:lnTo>
                <a:close/>
              </a:path>
              <a:path w="94614" h="39369">
                <a:moveTo>
                  <a:pt x="90720" y="17627"/>
                </a:moveTo>
                <a:lnTo>
                  <a:pt x="23342" y="17627"/>
                </a:lnTo>
                <a:lnTo>
                  <a:pt x="23749" y="18249"/>
                </a:lnTo>
                <a:lnTo>
                  <a:pt x="23011" y="18249"/>
                </a:lnTo>
                <a:lnTo>
                  <a:pt x="20688" y="22618"/>
                </a:lnTo>
                <a:lnTo>
                  <a:pt x="86065" y="22618"/>
                </a:lnTo>
                <a:lnTo>
                  <a:pt x="88746" y="20881"/>
                </a:lnTo>
                <a:lnTo>
                  <a:pt x="90343" y="18249"/>
                </a:lnTo>
                <a:lnTo>
                  <a:pt x="23749" y="18249"/>
                </a:lnTo>
                <a:lnTo>
                  <a:pt x="23042" y="18192"/>
                </a:lnTo>
                <a:lnTo>
                  <a:pt x="90378" y="18192"/>
                </a:lnTo>
                <a:lnTo>
                  <a:pt x="90720" y="17627"/>
                </a:lnTo>
                <a:close/>
              </a:path>
              <a:path w="94614" h="39369">
                <a:moveTo>
                  <a:pt x="23342" y="17627"/>
                </a:moveTo>
                <a:lnTo>
                  <a:pt x="23042" y="18192"/>
                </a:lnTo>
                <a:lnTo>
                  <a:pt x="23749" y="18249"/>
                </a:lnTo>
                <a:lnTo>
                  <a:pt x="23342" y="17627"/>
                </a:lnTo>
                <a:close/>
              </a:path>
              <a:path w="94614" h="39369">
                <a:moveTo>
                  <a:pt x="25789" y="11379"/>
                </a:moveTo>
                <a:lnTo>
                  <a:pt x="16395" y="11379"/>
                </a:lnTo>
                <a:lnTo>
                  <a:pt x="23185" y="14223"/>
                </a:lnTo>
                <a:lnTo>
                  <a:pt x="23100" y="14604"/>
                </a:lnTo>
                <a:lnTo>
                  <a:pt x="22821" y="15493"/>
                </a:lnTo>
                <a:lnTo>
                  <a:pt x="17843" y="16624"/>
                </a:lnTo>
                <a:lnTo>
                  <a:pt x="16979" y="17525"/>
                </a:lnTo>
                <a:lnTo>
                  <a:pt x="17360" y="17729"/>
                </a:lnTo>
                <a:lnTo>
                  <a:pt x="23042" y="18192"/>
                </a:lnTo>
                <a:lnTo>
                  <a:pt x="23342" y="17627"/>
                </a:lnTo>
                <a:lnTo>
                  <a:pt x="90720" y="17627"/>
                </a:lnTo>
                <a:lnTo>
                  <a:pt x="91514" y="16319"/>
                </a:lnTo>
                <a:lnTo>
                  <a:pt x="28981" y="16319"/>
                </a:lnTo>
                <a:lnTo>
                  <a:pt x="27838" y="13728"/>
                </a:lnTo>
                <a:lnTo>
                  <a:pt x="27228" y="13728"/>
                </a:lnTo>
                <a:lnTo>
                  <a:pt x="25789" y="11379"/>
                </a:lnTo>
                <a:close/>
              </a:path>
              <a:path w="94614" h="39369">
                <a:moveTo>
                  <a:pt x="41306" y="7529"/>
                </a:moveTo>
                <a:lnTo>
                  <a:pt x="35184" y="9558"/>
                </a:lnTo>
                <a:lnTo>
                  <a:pt x="28981" y="16319"/>
                </a:lnTo>
                <a:lnTo>
                  <a:pt x="91514" y="16319"/>
                </a:lnTo>
                <a:lnTo>
                  <a:pt x="94373" y="11607"/>
                </a:lnTo>
                <a:lnTo>
                  <a:pt x="93756" y="11061"/>
                </a:lnTo>
                <a:lnTo>
                  <a:pt x="87058" y="11061"/>
                </a:lnTo>
                <a:lnTo>
                  <a:pt x="88696" y="9817"/>
                </a:lnTo>
                <a:lnTo>
                  <a:pt x="55651" y="9817"/>
                </a:lnTo>
                <a:lnTo>
                  <a:pt x="47933" y="8270"/>
                </a:lnTo>
                <a:lnTo>
                  <a:pt x="41306" y="7529"/>
                </a:lnTo>
                <a:close/>
              </a:path>
              <a:path w="94614" h="39369">
                <a:moveTo>
                  <a:pt x="0" y="11785"/>
                </a:moveTo>
                <a:lnTo>
                  <a:pt x="965" y="14223"/>
                </a:lnTo>
                <a:lnTo>
                  <a:pt x="8267" y="14604"/>
                </a:lnTo>
                <a:lnTo>
                  <a:pt x="10827" y="13588"/>
                </a:lnTo>
                <a:lnTo>
                  <a:pt x="6172" y="13588"/>
                </a:lnTo>
                <a:lnTo>
                  <a:pt x="5969" y="13563"/>
                </a:lnTo>
                <a:lnTo>
                  <a:pt x="0" y="11785"/>
                </a:lnTo>
                <a:close/>
              </a:path>
              <a:path w="94614" h="39369">
                <a:moveTo>
                  <a:pt x="27317" y="12547"/>
                </a:moveTo>
                <a:lnTo>
                  <a:pt x="27228" y="13728"/>
                </a:lnTo>
                <a:lnTo>
                  <a:pt x="27838" y="13728"/>
                </a:lnTo>
                <a:lnTo>
                  <a:pt x="27317" y="12547"/>
                </a:lnTo>
                <a:close/>
              </a:path>
              <a:path w="94614" h="39369">
                <a:moveTo>
                  <a:pt x="5295" y="10045"/>
                </a:moveTo>
                <a:lnTo>
                  <a:pt x="4628" y="10744"/>
                </a:lnTo>
                <a:lnTo>
                  <a:pt x="4560" y="11061"/>
                </a:lnTo>
                <a:lnTo>
                  <a:pt x="4899" y="11785"/>
                </a:lnTo>
                <a:lnTo>
                  <a:pt x="4978" y="12623"/>
                </a:lnTo>
                <a:lnTo>
                  <a:pt x="6172" y="13588"/>
                </a:lnTo>
                <a:lnTo>
                  <a:pt x="10827" y="13588"/>
                </a:lnTo>
                <a:lnTo>
                  <a:pt x="16267" y="11429"/>
                </a:lnTo>
                <a:lnTo>
                  <a:pt x="9652" y="11429"/>
                </a:lnTo>
                <a:lnTo>
                  <a:pt x="9292" y="11315"/>
                </a:lnTo>
                <a:lnTo>
                  <a:pt x="8343" y="11315"/>
                </a:lnTo>
                <a:lnTo>
                  <a:pt x="8024" y="10912"/>
                </a:lnTo>
                <a:lnTo>
                  <a:pt x="5295" y="10045"/>
                </a:lnTo>
                <a:close/>
              </a:path>
              <a:path w="94614" h="39369">
                <a:moveTo>
                  <a:pt x="26738" y="9931"/>
                </a:moveTo>
                <a:lnTo>
                  <a:pt x="10096" y="9931"/>
                </a:lnTo>
                <a:lnTo>
                  <a:pt x="11531" y="10820"/>
                </a:lnTo>
                <a:lnTo>
                  <a:pt x="9652" y="11429"/>
                </a:lnTo>
                <a:lnTo>
                  <a:pt x="16267" y="11429"/>
                </a:lnTo>
                <a:lnTo>
                  <a:pt x="16395" y="11379"/>
                </a:lnTo>
                <a:lnTo>
                  <a:pt x="25789" y="11379"/>
                </a:lnTo>
                <a:lnTo>
                  <a:pt x="25400" y="10744"/>
                </a:lnTo>
                <a:lnTo>
                  <a:pt x="26738" y="9931"/>
                </a:lnTo>
                <a:close/>
              </a:path>
              <a:path w="94614" h="39369">
                <a:moveTo>
                  <a:pt x="8024" y="10912"/>
                </a:moveTo>
                <a:lnTo>
                  <a:pt x="8343" y="11315"/>
                </a:lnTo>
                <a:lnTo>
                  <a:pt x="8616" y="11100"/>
                </a:lnTo>
                <a:lnTo>
                  <a:pt x="8024" y="10912"/>
                </a:lnTo>
                <a:close/>
              </a:path>
              <a:path w="94614" h="39369">
                <a:moveTo>
                  <a:pt x="8616" y="11100"/>
                </a:moveTo>
                <a:lnTo>
                  <a:pt x="8343" y="11315"/>
                </a:lnTo>
                <a:lnTo>
                  <a:pt x="9292" y="11315"/>
                </a:lnTo>
                <a:lnTo>
                  <a:pt x="8616" y="11100"/>
                </a:lnTo>
                <a:close/>
              </a:path>
              <a:path w="94614" h="39369">
                <a:moveTo>
                  <a:pt x="9137" y="7412"/>
                </a:moveTo>
                <a:lnTo>
                  <a:pt x="7214" y="9558"/>
                </a:lnTo>
                <a:lnTo>
                  <a:pt x="7154" y="9817"/>
                </a:lnTo>
                <a:lnTo>
                  <a:pt x="8024" y="10912"/>
                </a:lnTo>
                <a:lnTo>
                  <a:pt x="8616" y="11100"/>
                </a:lnTo>
                <a:lnTo>
                  <a:pt x="10096" y="9931"/>
                </a:lnTo>
                <a:lnTo>
                  <a:pt x="26738" y="9931"/>
                </a:lnTo>
                <a:lnTo>
                  <a:pt x="27787" y="9294"/>
                </a:lnTo>
                <a:lnTo>
                  <a:pt x="17513" y="9194"/>
                </a:lnTo>
                <a:lnTo>
                  <a:pt x="17221" y="7442"/>
                </a:lnTo>
                <a:lnTo>
                  <a:pt x="10871" y="7442"/>
                </a:lnTo>
                <a:lnTo>
                  <a:pt x="9137" y="7412"/>
                </a:lnTo>
                <a:close/>
              </a:path>
              <a:path w="94614" h="39369">
                <a:moveTo>
                  <a:pt x="89166" y="10147"/>
                </a:moveTo>
                <a:lnTo>
                  <a:pt x="87058" y="11061"/>
                </a:lnTo>
                <a:lnTo>
                  <a:pt x="93756" y="11061"/>
                </a:lnTo>
                <a:lnTo>
                  <a:pt x="92824" y="10236"/>
                </a:lnTo>
                <a:lnTo>
                  <a:pt x="89166" y="10147"/>
                </a:lnTo>
                <a:close/>
              </a:path>
              <a:path w="94614" h="39369">
                <a:moveTo>
                  <a:pt x="85911" y="1271"/>
                </a:moveTo>
                <a:lnTo>
                  <a:pt x="71116" y="3121"/>
                </a:lnTo>
                <a:lnTo>
                  <a:pt x="63939" y="3913"/>
                </a:lnTo>
                <a:lnTo>
                  <a:pt x="55130" y="4597"/>
                </a:lnTo>
                <a:lnTo>
                  <a:pt x="54013" y="6311"/>
                </a:lnTo>
                <a:lnTo>
                  <a:pt x="57429" y="8204"/>
                </a:lnTo>
                <a:lnTo>
                  <a:pt x="55651" y="9817"/>
                </a:lnTo>
                <a:lnTo>
                  <a:pt x="88696" y="9817"/>
                </a:lnTo>
                <a:lnTo>
                  <a:pt x="89663" y="9083"/>
                </a:lnTo>
                <a:lnTo>
                  <a:pt x="84805" y="9083"/>
                </a:lnTo>
                <a:lnTo>
                  <a:pt x="84302" y="8775"/>
                </a:lnTo>
                <a:lnTo>
                  <a:pt x="84750" y="8775"/>
                </a:lnTo>
                <a:lnTo>
                  <a:pt x="84231" y="5854"/>
                </a:lnTo>
                <a:lnTo>
                  <a:pt x="83884" y="4864"/>
                </a:lnTo>
                <a:lnTo>
                  <a:pt x="81775" y="4864"/>
                </a:lnTo>
                <a:lnTo>
                  <a:pt x="82509" y="4216"/>
                </a:lnTo>
                <a:lnTo>
                  <a:pt x="83225" y="2978"/>
                </a:lnTo>
                <a:lnTo>
                  <a:pt x="83946" y="2978"/>
                </a:lnTo>
                <a:lnTo>
                  <a:pt x="85911" y="1271"/>
                </a:lnTo>
                <a:close/>
              </a:path>
              <a:path w="94614" h="39369">
                <a:moveTo>
                  <a:pt x="25440" y="5308"/>
                </a:moveTo>
                <a:lnTo>
                  <a:pt x="19913" y="5308"/>
                </a:lnTo>
                <a:lnTo>
                  <a:pt x="19253" y="8394"/>
                </a:lnTo>
                <a:lnTo>
                  <a:pt x="18973" y="8813"/>
                </a:lnTo>
                <a:lnTo>
                  <a:pt x="18008" y="8813"/>
                </a:lnTo>
                <a:lnTo>
                  <a:pt x="17513" y="9194"/>
                </a:lnTo>
                <a:lnTo>
                  <a:pt x="27731" y="9194"/>
                </a:lnTo>
                <a:lnTo>
                  <a:pt x="25614" y="5414"/>
                </a:lnTo>
                <a:lnTo>
                  <a:pt x="25440" y="5308"/>
                </a:lnTo>
                <a:close/>
              </a:path>
              <a:path w="94614" h="39369">
                <a:moveTo>
                  <a:pt x="84302" y="8775"/>
                </a:moveTo>
                <a:lnTo>
                  <a:pt x="84805" y="9083"/>
                </a:lnTo>
                <a:lnTo>
                  <a:pt x="84764" y="8850"/>
                </a:lnTo>
                <a:lnTo>
                  <a:pt x="84302" y="8775"/>
                </a:lnTo>
                <a:close/>
              </a:path>
              <a:path w="94614" h="39369">
                <a:moveTo>
                  <a:pt x="84764" y="8850"/>
                </a:moveTo>
                <a:lnTo>
                  <a:pt x="84805" y="9083"/>
                </a:lnTo>
                <a:lnTo>
                  <a:pt x="89663" y="9083"/>
                </a:lnTo>
                <a:lnTo>
                  <a:pt x="86106" y="9067"/>
                </a:lnTo>
                <a:lnTo>
                  <a:pt x="84764" y="8850"/>
                </a:lnTo>
                <a:close/>
              </a:path>
              <a:path w="94614" h="39369">
                <a:moveTo>
                  <a:pt x="91020" y="8051"/>
                </a:moveTo>
                <a:lnTo>
                  <a:pt x="86106" y="9067"/>
                </a:lnTo>
                <a:lnTo>
                  <a:pt x="89683" y="9067"/>
                </a:lnTo>
                <a:lnTo>
                  <a:pt x="91020" y="8051"/>
                </a:lnTo>
                <a:close/>
              </a:path>
              <a:path w="94614" h="39369">
                <a:moveTo>
                  <a:pt x="84750" y="8775"/>
                </a:moveTo>
                <a:lnTo>
                  <a:pt x="84302" y="8775"/>
                </a:lnTo>
                <a:lnTo>
                  <a:pt x="84764" y="8850"/>
                </a:lnTo>
                <a:close/>
              </a:path>
              <a:path w="94614" h="39369">
                <a:moveTo>
                  <a:pt x="8534" y="5321"/>
                </a:moveTo>
                <a:lnTo>
                  <a:pt x="10871" y="7442"/>
                </a:lnTo>
                <a:lnTo>
                  <a:pt x="17221" y="7442"/>
                </a:lnTo>
                <a:lnTo>
                  <a:pt x="17157" y="7061"/>
                </a:lnTo>
                <a:lnTo>
                  <a:pt x="8534" y="5321"/>
                </a:lnTo>
                <a:close/>
              </a:path>
              <a:path w="94614" h="39369">
                <a:moveTo>
                  <a:pt x="6451" y="7365"/>
                </a:moveTo>
                <a:lnTo>
                  <a:pt x="9137" y="7412"/>
                </a:lnTo>
                <a:lnTo>
                  <a:pt x="6451" y="7365"/>
                </a:lnTo>
                <a:close/>
              </a:path>
              <a:path w="94614" h="39369">
                <a:moveTo>
                  <a:pt x="16281" y="3809"/>
                </a:moveTo>
                <a:lnTo>
                  <a:pt x="15455" y="4991"/>
                </a:lnTo>
                <a:lnTo>
                  <a:pt x="17399" y="6603"/>
                </a:lnTo>
                <a:lnTo>
                  <a:pt x="19913" y="5308"/>
                </a:lnTo>
                <a:lnTo>
                  <a:pt x="25440" y="5308"/>
                </a:lnTo>
                <a:lnTo>
                  <a:pt x="24464" y="4711"/>
                </a:lnTo>
                <a:lnTo>
                  <a:pt x="18465" y="4711"/>
                </a:lnTo>
                <a:lnTo>
                  <a:pt x="16281" y="3809"/>
                </a:lnTo>
                <a:close/>
              </a:path>
              <a:path w="94614" h="39369">
                <a:moveTo>
                  <a:pt x="83393" y="3458"/>
                </a:moveTo>
                <a:lnTo>
                  <a:pt x="82521" y="4216"/>
                </a:lnTo>
                <a:lnTo>
                  <a:pt x="81775" y="4864"/>
                </a:lnTo>
                <a:lnTo>
                  <a:pt x="83884" y="4864"/>
                </a:lnTo>
                <a:lnTo>
                  <a:pt x="83393" y="3458"/>
                </a:lnTo>
                <a:close/>
              </a:path>
              <a:path w="94614" h="39369">
                <a:moveTo>
                  <a:pt x="20561" y="2323"/>
                </a:moveTo>
                <a:lnTo>
                  <a:pt x="14741" y="3175"/>
                </a:lnTo>
                <a:lnTo>
                  <a:pt x="18542" y="3530"/>
                </a:lnTo>
                <a:lnTo>
                  <a:pt x="19532" y="4216"/>
                </a:lnTo>
                <a:lnTo>
                  <a:pt x="18465" y="4711"/>
                </a:lnTo>
                <a:lnTo>
                  <a:pt x="24464" y="4711"/>
                </a:lnTo>
                <a:lnTo>
                  <a:pt x="20561" y="2323"/>
                </a:lnTo>
                <a:close/>
              </a:path>
              <a:path w="94614" h="39369">
                <a:moveTo>
                  <a:pt x="83225" y="2978"/>
                </a:moveTo>
                <a:lnTo>
                  <a:pt x="82497" y="4237"/>
                </a:lnTo>
                <a:lnTo>
                  <a:pt x="83310" y="3530"/>
                </a:lnTo>
                <a:lnTo>
                  <a:pt x="83225" y="2978"/>
                </a:lnTo>
                <a:close/>
              </a:path>
              <a:path w="94614" h="39369">
                <a:moveTo>
                  <a:pt x="83946" y="2978"/>
                </a:moveTo>
                <a:lnTo>
                  <a:pt x="83225" y="2978"/>
                </a:lnTo>
                <a:lnTo>
                  <a:pt x="83393" y="3458"/>
                </a:lnTo>
                <a:lnTo>
                  <a:pt x="83946" y="2978"/>
                </a:lnTo>
                <a:close/>
              </a:path>
              <a:path w="94614" h="39369">
                <a:moveTo>
                  <a:pt x="14325" y="3136"/>
                </a:moveTo>
                <a:lnTo>
                  <a:pt x="14741" y="3175"/>
                </a:lnTo>
                <a:lnTo>
                  <a:pt x="14325" y="3136"/>
                </a:lnTo>
                <a:close/>
              </a:path>
              <a:path w="94614" h="39369">
                <a:moveTo>
                  <a:pt x="87376" y="0"/>
                </a:moveTo>
                <a:lnTo>
                  <a:pt x="85911" y="1271"/>
                </a:lnTo>
                <a:lnTo>
                  <a:pt x="87388" y="1092"/>
                </a:lnTo>
                <a:lnTo>
                  <a:pt x="873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0036" y="299757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2311" y="0"/>
                </a:moveTo>
                <a:lnTo>
                  <a:pt x="1435" y="330"/>
                </a:lnTo>
                <a:lnTo>
                  <a:pt x="596" y="1752"/>
                </a:lnTo>
                <a:lnTo>
                  <a:pt x="0" y="7035"/>
                </a:lnTo>
                <a:lnTo>
                  <a:pt x="2908" y="6248"/>
                </a:lnTo>
                <a:lnTo>
                  <a:pt x="3568" y="2603"/>
                </a:lnTo>
                <a:lnTo>
                  <a:pt x="3771" y="749"/>
                </a:lnTo>
                <a:lnTo>
                  <a:pt x="3098" y="139"/>
                </a:lnTo>
                <a:lnTo>
                  <a:pt x="231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17381" y="3008172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1905" y="0"/>
                </a:moveTo>
                <a:lnTo>
                  <a:pt x="0" y="5067"/>
                </a:lnTo>
                <a:lnTo>
                  <a:pt x="3238" y="6489"/>
                </a:lnTo>
                <a:lnTo>
                  <a:pt x="8407" y="6096"/>
                </a:lnTo>
                <a:lnTo>
                  <a:pt x="11709" y="5168"/>
                </a:lnTo>
                <a:lnTo>
                  <a:pt x="10312" y="1930"/>
                </a:lnTo>
                <a:lnTo>
                  <a:pt x="190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13913" y="3312963"/>
            <a:ext cx="55244" cy="62865"/>
          </a:xfrm>
          <a:custGeom>
            <a:avLst/>
            <a:gdLst/>
            <a:ahLst/>
            <a:cxnLst/>
            <a:rect l="l" t="t" r="r" b="b"/>
            <a:pathLst>
              <a:path w="55244" h="62864">
                <a:moveTo>
                  <a:pt x="39510" y="48983"/>
                </a:moveTo>
                <a:lnTo>
                  <a:pt x="35971" y="48983"/>
                </a:lnTo>
                <a:lnTo>
                  <a:pt x="34599" y="52451"/>
                </a:lnTo>
                <a:lnTo>
                  <a:pt x="25912" y="55041"/>
                </a:lnTo>
                <a:lnTo>
                  <a:pt x="25061" y="58242"/>
                </a:lnTo>
                <a:lnTo>
                  <a:pt x="25379" y="62623"/>
                </a:lnTo>
                <a:lnTo>
                  <a:pt x="37489" y="51460"/>
                </a:lnTo>
                <a:lnTo>
                  <a:pt x="38434" y="50355"/>
                </a:lnTo>
                <a:lnTo>
                  <a:pt x="39557" y="50355"/>
                </a:lnTo>
                <a:lnTo>
                  <a:pt x="39510" y="48983"/>
                </a:lnTo>
                <a:close/>
              </a:path>
              <a:path w="55244" h="62864">
                <a:moveTo>
                  <a:pt x="52247" y="55105"/>
                </a:moveTo>
                <a:lnTo>
                  <a:pt x="45267" y="55105"/>
                </a:lnTo>
                <a:lnTo>
                  <a:pt x="45877" y="55740"/>
                </a:lnTo>
                <a:lnTo>
                  <a:pt x="44391" y="60718"/>
                </a:lnTo>
                <a:lnTo>
                  <a:pt x="44632" y="61468"/>
                </a:lnTo>
                <a:lnTo>
                  <a:pt x="48516" y="59628"/>
                </a:lnTo>
                <a:lnTo>
                  <a:pt x="52247" y="55105"/>
                </a:lnTo>
                <a:close/>
              </a:path>
              <a:path w="55244" h="62864">
                <a:moveTo>
                  <a:pt x="51808" y="40805"/>
                </a:moveTo>
                <a:lnTo>
                  <a:pt x="46486" y="48806"/>
                </a:lnTo>
                <a:lnTo>
                  <a:pt x="45773" y="48810"/>
                </a:lnTo>
                <a:lnTo>
                  <a:pt x="47604" y="49822"/>
                </a:lnTo>
                <a:lnTo>
                  <a:pt x="38358" y="55651"/>
                </a:lnTo>
                <a:lnTo>
                  <a:pt x="40301" y="59131"/>
                </a:lnTo>
                <a:lnTo>
                  <a:pt x="41889" y="60223"/>
                </a:lnTo>
                <a:lnTo>
                  <a:pt x="44048" y="55524"/>
                </a:lnTo>
                <a:lnTo>
                  <a:pt x="45267" y="55105"/>
                </a:lnTo>
                <a:lnTo>
                  <a:pt x="52247" y="55105"/>
                </a:lnTo>
                <a:lnTo>
                  <a:pt x="53111" y="54057"/>
                </a:lnTo>
                <a:lnTo>
                  <a:pt x="54206" y="51066"/>
                </a:lnTo>
                <a:lnTo>
                  <a:pt x="49750" y="51066"/>
                </a:lnTo>
                <a:lnTo>
                  <a:pt x="47871" y="48158"/>
                </a:lnTo>
                <a:lnTo>
                  <a:pt x="52074" y="45034"/>
                </a:lnTo>
                <a:lnTo>
                  <a:pt x="52887" y="42697"/>
                </a:lnTo>
                <a:lnTo>
                  <a:pt x="51808" y="40805"/>
                </a:lnTo>
                <a:close/>
              </a:path>
              <a:path w="55244" h="62864">
                <a:moveTo>
                  <a:pt x="25860" y="48270"/>
                </a:moveTo>
                <a:lnTo>
                  <a:pt x="2638" y="48270"/>
                </a:lnTo>
                <a:lnTo>
                  <a:pt x="9669" y="49923"/>
                </a:lnTo>
                <a:lnTo>
                  <a:pt x="15155" y="52755"/>
                </a:lnTo>
                <a:lnTo>
                  <a:pt x="23042" y="50152"/>
                </a:lnTo>
                <a:lnTo>
                  <a:pt x="25860" y="48270"/>
                </a:lnTo>
                <a:close/>
              </a:path>
              <a:path w="55244" h="62864">
                <a:moveTo>
                  <a:pt x="39557" y="50355"/>
                </a:moveTo>
                <a:lnTo>
                  <a:pt x="38434" y="50355"/>
                </a:lnTo>
                <a:lnTo>
                  <a:pt x="38624" y="50698"/>
                </a:lnTo>
                <a:lnTo>
                  <a:pt x="38742" y="51308"/>
                </a:lnTo>
                <a:lnTo>
                  <a:pt x="38511" y="51816"/>
                </a:lnTo>
                <a:lnTo>
                  <a:pt x="37431" y="52539"/>
                </a:lnTo>
                <a:lnTo>
                  <a:pt x="39590" y="51308"/>
                </a:lnTo>
                <a:lnTo>
                  <a:pt x="39557" y="50355"/>
                </a:lnTo>
                <a:close/>
              </a:path>
              <a:path w="55244" h="62864">
                <a:moveTo>
                  <a:pt x="39769" y="47396"/>
                </a:moveTo>
                <a:lnTo>
                  <a:pt x="27170" y="47396"/>
                </a:lnTo>
                <a:lnTo>
                  <a:pt x="27614" y="49999"/>
                </a:lnTo>
                <a:lnTo>
                  <a:pt x="26268" y="50152"/>
                </a:lnTo>
                <a:lnTo>
                  <a:pt x="24439" y="51460"/>
                </a:lnTo>
                <a:lnTo>
                  <a:pt x="28643" y="51676"/>
                </a:lnTo>
                <a:lnTo>
                  <a:pt x="32592" y="50698"/>
                </a:lnTo>
                <a:lnTo>
                  <a:pt x="35971" y="48983"/>
                </a:lnTo>
                <a:lnTo>
                  <a:pt x="39510" y="48983"/>
                </a:lnTo>
                <a:lnTo>
                  <a:pt x="39463" y="47612"/>
                </a:lnTo>
                <a:lnTo>
                  <a:pt x="39769" y="47396"/>
                </a:lnTo>
                <a:close/>
              </a:path>
              <a:path w="55244" h="62864">
                <a:moveTo>
                  <a:pt x="54746" y="49591"/>
                </a:moveTo>
                <a:lnTo>
                  <a:pt x="49750" y="51066"/>
                </a:lnTo>
                <a:lnTo>
                  <a:pt x="54206" y="51066"/>
                </a:lnTo>
                <a:lnTo>
                  <a:pt x="54746" y="49591"/>
                </a:lnTo>
                <a:close/>
              </a:path>
              <a:path w="55244" h="62864">
                <a:moveTo>
                  <a:pt x="42911" y="39446"/>
                </a:moveTo>
                <a:lnTo>
                  <a:pt x="7637" y="39446"/>
                </a:lnTo>
                <a:lnTo>
                  <a:pt x="1688" y="48178"/>
                </a:lnTo>
                <a:lnTo>
                  <a:pt x="0" y="49404"/>
                </a:lnTo>
                <a:lnTo>
                  <a:pt x="2638" y="48270"/>
                </a:lnTo>
                <a:lnTo>
                  <a:pt x="25860" y="48270"/>
                </a:lnTo>
                <a:lnTo>
                  <a:pt x="27170" y="47396"/>
                </a:lnTo>
                <a:lnTo>
                  <a:pt x="39769" y="47396"/>
                </a:lnTo>
                <a:lnTo>
                  <a:pt x="41279" y="46329"/>
                </a:lnTo>
                <a:lnTo>
                  <a:pt x="42692" y="46329"/>
                </a:lnTo>
                <a:lnTo>
                  <a:pt x="42079" y="45516"/>
                </a:lnTo>
                <a:lnTo>
                  <a:pt x="48823" y="44945"/>
                </a:lnTo>
                <a:lnTo>
                  <a:pt x="44238" y="44208"/>
                </a:lnTo>
                <a:lnTo>
                  <a:pt x="46029" y="43611"/>
                </a:lnTo>
                <a:lnTo>
                  <a:pt x="49669" y="40906"/>
                </a:lnTo>
                <a:lnTo>
                  <a:pt x="44289" y="40906"/>
                </a:lnTo>
                <a:lnTo>
                  <a:pt x="42727" y="39585"/>
                </a:lnTo>
                <a:lnTo>
                  <a:pt x="42911" y="39446"/>
                </a:lnTo>
                <a:close/>
              </a:path>
              <a:path w="55244" h="62864">
                <a:moveTo>
                  <a:pt x="43700" y="47666"/>
                </a:moveTo>
                <a:lnTo>
                  <a:pt x="44569" y="48818"/>
                </a:lnTo>
                <a:lnTo>
                  <a:pt x="45773" y="48810"/>
                </a:lnTo>
                <a:lnTo>
                  <a:pt x="43700" y="47666"/>
                </a:lnTo>
                <a:close/>
              </a:path>
              <a:path w="55244" h="62864">
                <a:moveTo>
                  <a:pt x="42692" y="46329"/>
                </a:moveTo>
                <a:lnTo>
                  <a:pt x="41279" y="46329"/>
                </a:lnTo>
                <a:lnTo>
                  <a:pt x="43700" y="47666"/>
                </a:lnTo>
                <a:lnTo>
                  <a:pt x="42692" y="46329"/>
                </a:lnTo>
                <a:close/>
              </a:path>
              <a:path w="55244" h="62864">
                <a:moveTo>
                  <a:pt x="50449" y="35547"/>
                </a:moveTo>
                <a:lnTo>
                  <a:pt x="44289" y="40906"/>
                </a:lnTo>
                <a:lnTo>
                  <a:pt x="49669" y="40906"/>
                </a:lnTo>
                <a:lnTo>
                  <a:pt x="53052" y="38392"/>
                </a:lnTo>
                <a:lnTo>
                  <a:pt x="52201" y="35902"/>
                </a:lnTo>
                <a:lnTo>
                  <a:pt x="50449" y="35547"/>
                </a:lnTo>
                <a:close/>
              </a:path>
              <a:path w="55244" h="62864">
                <a:moveTo>
                  <a:pt x="1395" y="39731"/>
                </a:moveTo>
                <a:lnTo>
                  <a:pt x="1185" y="39865"/>
                </a:lnTo>
                <a:lnTo>
                  <a:pt x="1395" y="39731"/>
                </a:lnTo>
                <a:close/>
              </a:path>
              <a:path w="55244" h="62864">
                <a:moveTo>
                  <a:pt x="3941" y="36804"/>
                </a:moveTo>
                <a:lnTo>
                  <a:pt x="3268" y="36868"/>
                </a:lnTo>
                <a:lnTo>
                  <a:pt x="804" y="38785"/>
                </a:lnTo>
                <a:lnTo>
                  <a:pt x="703" y="39763"/>
                </a:lnTo>
                <a:lnTo>
                  <a:pt x="1302" y="39735"/>
                </a:lnTo>
                <a:lnTo>
                  <a:pt x="3941" y="36804"/>
                </a:lnTo>
                <a:close/>
              </a:path>
              <a:path w="55244" h="62864">
                <a:moveTo>
                  <a:pt x="36847" y="0"/>
                </a:moveTo>
                <a:lnTo>
                  <a:pt x="30249" y="444"/>
                </a:lnTo>
                <a:lnTo>
                  <a:pt x="22475" y="9043"/>
                </a:lnTo>
                <a:lnTo>
                  <a:pt x="16118" y="19862"/>
                </a:lnTo>
                <a:lnTo>
                  <a:pt x="13695" y="27089"/>
                </a:lnTo>
                <a:lnTo>
                  <a:pt x="11866" y="27825"/>
                </a:lnTo>
                <a:lnTo>
                  <a:pt x="8247" y="31445"/>
                </a:lnTo>
                <a:lnTo>
                  <a:pt x="11206" y="33477"/>
                </a:lnTo>
                <a:lnTo>
                  <a:pt x="1395" y="39731"/>
                </a:lnTo>
                <a:lnTo>
                  <a:pt x="2900" y="39662"/>
                </a:lnTo>
                <a:lnTo>
                  <a:pt x="5929" y="39662"/>
                </a:lnTo>
                <a:lnTo>
                  <a:pt x="7637" y="39446"/>
                </a:lnTo>
                <a:lnTo>
                  <a:pt x="42911" y="39446"/>
                </a:lnTo>
                <a:lnTo>
                  <a:pt x="44772" y="38036"/>
                </a:lnTo>
                <a:lnTo>
                  <a:pt x="45957" y="38036"/>
                </a:lnTo>
                <a:lnTo>
                  <a:pt x="46689" y="35826"/>
                </a:lnTo>
                <a:lnTo>
                  <a:pt x="42435" y="34848"/>
                </a:lnTo>
                <a:lnTo>
                  <a:pt x="47756" y="34772"/>
                </a:lnTo>
                <a:lnTo>
                  <a:pt x="42943" y="34632"/>
                </a:lnTo>
                <a:lnTo>
                  <a:pt x="46208" y="32715"/>
                </a:lnTo>
                <a:lnTo>
                  <a:pt x="32796" y="32715"/>
                </a:lnTo>
                <a:lnTo>
                  <a:pt x="33634" y="30784"/>
                </a:lnTo>
                <a:lnTo>
                  <a:pt x="33617" y="28968"/>
                </a:lnTo>
                <a:lnTo>
                  <a:pt x="35907" y="27711"/>
                </a:lnTo>
                <a:lnTo>
                  <a:pt x="33926" y="27660"/>
                </a:lnTo>
                <a:lnTo>
                  <a:pt x="33333" y="26936"/>
                </a:lnTo>
                <a:lnTo>
                  <a:pt x="27830" y="26936"/>
                </a:lnTo>
                <a:lnTo>
                  <a:pt x="29125" y="26339"/>
                </a:lnTo>
                <a:lnTo>
                  <a:pt x="29761" y="25514"/>
                </a:lnTo>
                <a:lnTo>
                  <a:pt x="29878" y="25171"/>
                </a:lnTo>
                <a:lnTo>
                  <a:pt x="21963" y="25171"/>
                </a:lnTo>
                <a:lnTo>
                  <a:pt x="25444" y="17466"/>
                </a:lnTo>
                <a:lnTo>
                  <a:pt x="30000" y="10737"/>
                </a:lnTo>
                <a:lnTo>
                  <a:pt x="34259" y="4933"/>
                </a:lnTo>
                <a:lnTo>
                  <a:pt x="36847" y="0"/>
                </a:lnTo>
                <a:close/>
              </a:path>
              <a:path w="55244" h="62864">
                <a:moveTo>
                  <a:pt x="5929" y="39662"/>
                </a:moveTo>
                <a:lnTo>
                  <a:pt x="2900" y="39662"/>
                </a:lnTo>
                <a:lnTo>
                  <a:pt x="5427" y="39725"/>
                </a:lnTo>
                <a:lnTo>
                  <a:pt x="5929" y="39662"/>
                </a:lnTo>
                <a:close/>
              </a:path>
              <a:path w="55244" h="62864">
                <a:moveTo>
                  <a:pt x="45957" y="38036"/>
                </a:moveTo>
                <a:lnTo>
                  <a:pt x="44772" y="38036"/>
                </a:lnTo>
                <a:lnTo>
                  <a:pt x="45940" y="38087"/>
                </a:lnTo>
                <a:close/>
              </a:path>
              <a:path w="55244" h="62864">
                <a:moveTo>
                  <a:pt x="37025" y="26771"/>
                </a:moveTo>
                <a:lnTo>
                  <a:pt x="32796" y="32715"/>
                </a:lnTo>
                <a:lnTo>
                  <a:pt x="46208" y="32715"/>
                </a:lnTo>
                <a:lnTo>
                  <a:pt x="51223" y="29768"/>
                </a:lnTo>
                <a:lnTo>
                  <a:pt x="50571" y="28968"/>
                </a:lnTo>
                <a:lnTo>
                  <a:pt x="36504" y="28968"/>
                </a:lnTo>
                <a:lnTo>
                  <a:pt x="37025" y="26771"/>
                </a:lnTo>
                <a:close/>
              </a:path>
              <a:path w="55244" h="62864">
                <a:moveTo>
                  <a:pt x="41546" y="25374"/>
                </a:moveTo>
                <a:lnTo>
                  <a:pt x="39781" y="25628"/>
                </a:lnTo>
                <a:lnTo>
                  <a:pt x="38257" y="28321"/>
                </a:lnTo>
                <a:lnTo>
                  <a:pt x="36504" y="28968"/>
                </a:lnTo>
                <a:lnTo>
                  <a:pt x="50571" y="28968"/>
                </a:lnTo>
                <a:lnTo>
                  <a:pt x="49691" y="27889"/>
                </a:lnTo>
                <a:lnTo>
                  <a:pt x="41394" y="27889"/>
                </a:lnTo>
                <a:lnTo>
                  <a:pt x="40987" y="27381"/>
                </a:lnTo>
                <a:lnTo>
                  <a:pt x="41546" y="25374"/>
                </a:lnTo>
                <a:close/>
              </a:path>
              <a:path w="55244" h="62864">
                <a:moveTo>
                  <a:pt x="45331" y="22542"/>
                </a:moveTo>
                <a:lnTo>
                  <a:pt x="41394" y="27889"/>
                </a:lnTo>
                <a:lnTo>
                  <a:pt x="49691" y="27889"/>
                </a:lnTo>
                <a:lnTo>
                  <a:pt x="45331" y="22542"/>
                </a:lnTo>
                <a:close/>
              </a:path>
              <a:path w="55244" h="62864">
                <a:moveTo>
                  <a:pt x="34510" y="25514"/>
                </a:moveTo>
                <a:lnTo>
                  <a:pt x="34688" y="27254"/>
                </a:lnTo>
                <a:lnTo>
                  <a:pt x="33926" y="27660"/>
                </a:lnTo>
                <a:lnTo>
                  <a:pt x="35884" y="27660"/>
                </a:lnTo>
                <a:lnTo>
                  <a:pt x="35107" y="25920"/>
                </a:lnTo>
                <a:lnTo>
                  <a:pt x="34510" y="25514"/>
                </a:lnTo>
                <a:close/>
              </a:path>
              <a:path w="55244" h="62864">
                <a:moveTo>
                  <a:pt x="32427" y="25831"/>
                </a:moveTo>
                <a:lnTo>
                  <a:pt x="31195" y="26289"/>
                </a:lnTo>
                <a:lnTo>
                  <a:pt x="27830" y="26936"/>
                </a:lnTo>
                <a:lnTo>
                  <a:pt x="33333" y="26936"/>
                </a:lnTo>
                <a:lnTo>
                  <a:pt x="32427" y="25831"/>
                </a:lnTo>
                <a:close/>
              </a:path>
              <a:path w="55244" h="62864">
                <a:moveTo>
                  <a:pt x="28186" y="18592"/>
                </a:moveTo>
                <a:lnTo>
                  <a:pt x="25925" y="19862"/>
                </a:lnTo>
                <a:lnTo>
                  <a:pt x="24083" y="23418"/>
                </a:lnTo>
                <a:lnTo>
                  <a:pt x="21963" y="25171"/>
                </a:lnTo>
                <a:lnTo>
                  <a:pt x="29878" y="25171"/>
                </a:lnTo>
                <a:lnTo>
                  <a:pt x="29920" y="24841"/>
                </a:lnTo>
                <a:lnTo>
                  <a:pt x="27678" y="24841"/>
                </a:lnTo>
                <a:lnTo>
                  <a:pt x="29405" y="22885"/>
                </a:lnTo>
                <a:lnTo>
                  <a:pt x="32478" y="22402"/>
                </a:lnTo>
                <a:lnTo>
                  <a:pt x="33244" y="20802"/>
                </a:lnTo>
                <a:lnTo>
                  <a:pt x="28046" y="20802"/>
                </a:lnTo>
                <a:lnTo>
                  <a:pt x="28059" y="20015"/>
                </a:lnTo>
                <a:lnTo>
                  <a:pt x="29075" y="19278"/>
                </a:lnTo>
                <a:lnTo>
                  <a:pt x="28186" y="18592"/>
                </a:lnTo>
                <a:close/>
              </a:path>
              <a:path w="55244" h="62864">
                <a:moveTo>
                  <a:pt x="29100" y="23634"/>
                </a:moveTo>
                <a:lnTo>
                  <a:pt x="28516" y="24625"/>
                </a:lnTo>
                <a:lnTo>
                  <a:pt x="27678" y="24841"/>
                </a:lnTo>
                <a:lnTo>
                  <a:pt x="29920" y="24841"/>
                </a:lnTo>
                <a:lnTo>
                  <a:pt x="30014" y="24104"/>
                </a:lnTo>
                <a:lnTo>
                  <a:pt x="29100" y="23634"/>
                </a:lnTo>
                <a:close/>
              </a:path>
              <a:path w="55244" h="62864">
                <a:moveTo>
                  <a:pt x="32745" y="19291"/>
                </a:moveTo>
                <a:lnTo>
                  <a:pt x="29024" y="20104"/>
                </a:lnTo>
                <a:lnTo>
                  <a:pt x="28046" y="20802"/>
                </a:lnTo>
                <a:lnTo>
                  <a:pt x="33244" y="20802"/>
                </a:lnTo>
                <a:lnTo>
                  <a:pt x="33621" y="20015"/>
                </a:lnTo>
                <a:lnTo>
                  <a:pt x="32745" y="1929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11718" y="317051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5" h="3810">
                <a:moveTo>
                  <a:pt x="3111" y="0"/>
                </a:moveTo>
                <a:lnTo>
                  <a:pt x="0" y="1981"/>
                </a:lnTo>
                <a:lnTo>
                  <a:pt x="1841" y="2984"/>
                </a:lnTo>
                <a:lnTo>
                  <a:pt x="4508" y="3530"/>
                </a:lnTo>
                <a:lnTo>
                  <a:pt x="8077" y="2692"/>
                </a:lnTo>
                <a:lnTo>
                  <a:pt x="311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9889" y="3372722"/>
            <a:ext cx="18415" cy="15240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2874" y="0"/>
                </a:moveTo>
                <a:lnTo>
                  <a:pt x="0" y="4823"/>
                </a:lnTo>
                <a:lnTo>
                  <a:pt x="1879" y="7913"/>
                </a:lnTo>
                <a:lnTo>
                  <a:pt x="6037" y="9263"/>
                </a:lnTo>
                <a:lnTo>
                  <a:pt x="9999" y="8864"/>
                </a:lnTo>
                <a:lnTo>
                  <a:pt x="9135" y="10401"/>
                </a:lnTo>
                <a:lnTo>
                  <a:pt x="9694" y="15125"/>
                </a:lnTo>
                <a:lnTo>
                  <a:pt x="13631" y="12611"/>
                </a:lnTo>
                <a:lnTo>
                  <a:pt x="11955" y="9867"/>
                </a:lnTo>
                <a:lnTo>
                  <a:pt x="15841" y="8635"/>
                </a:lnTo>
                <a:lnTo>
                  <a:pt x="17962" y="7226"/>
                </a:lnTo>
                <a:lnTo>
                  <a:pt x="17289" y="5397"/>
                </a:lnTo>
                <a:lnTo>
                  <a:pt x="4208" y="7213"/>
                </a:lnTo>
                <a:lnTo>
                  <a:pt x="2747" y="6819"/>
                </a:lnTo>
                <a:lnTo>
                  <a:pt x="3509" y="5791"/>
                </a:lnTo>
                <a:lnTo>
                  <a:pt x="2595" y="1752"/>
                </a:lnTo>
                <a:lnTo>
                  <a:pt x="287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89196" y="336376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264" y="0"/>
                </a:moveTo>
                <a:lnTo>
                  <a:pt x="4381" y="965"/>
                </a:lnTo>
                <a:lnTo>
                  <a:pt x="1981" y="1968"/>
                </a:lnTo>
                <a:lnTo>
                  <a:pt x="520" y="3670"/>
                </a:lnTo>
                <a:lnTo>
                  <a:pt x="0" y="6083"/>
                </a:lnTo>
                <a:lnTo>
                  <a:pt x="2514" y="7048"/>
                </a:lnTo>
                <a:lnTo>
                  <a:pt x="406" y="4965"/>
                </a:lnTo>
                <a:lnTo>
                  <a:pt x="2412" y="3543"/>
                </a:lnTo>
                <a:lnTo>
                  <a:pt x="2882" y="2908"/>
                </a:lnTo>
                <a:lnTo>
                  <a:pt x="726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3546" y="3337666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5" h="10795">
                <a:moveTo>
                  <a:pt x="5504" y="0"/>
                </a:moveTo>
                <a:lnTo>
                  <a:pt x="0" y="43"/>
                </a:lnTo>
                <a:lnTo>
                  <a:pt x="1828" y="5250"/>
                </a:lnTo>
                <a:lnTo>
                  <a:pt x="15862" y="10495"/>
                </a:lnTo>
                <a:lnTo>
                  <a:pt x="20840" y="8717"/>
                </a:lnTo>
                <a:lnTo>
                  <a:pt x="19386" y="5895"/>
                </a:lnTo>
                <a:lnTo>
                  <a:pt x="13120" y="2470"/>
                </a:lnTo>
                <a:lnTo>
                  <a:pt x="550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3067" y="3372145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3869" y="15214"/>
                </a:moveTo>
                <a:lnTo>
                  <a:pt x="2016" y="16194"/>
                </a:lnTo>
                <a:lnTo>
                  <a:pt x="4305" y="18863"/>
                </a:lnTo>
                <a:lnTo>
                  <a:pt x="7394" y="15760"/>
                </a:lnTo>
                <a:lnTo>
                  <a:pt x="5596" y="15760"/>
                </a:lnTo>
                <a:lnTo>
                  <a:pt x="3869" y="15214"/>
                </a:lnTo>
                <a:close/>
              </a:path>
              <a:path w="12700" h="19050">
                <a:moveTo>
                  <a:pt x="1281" y="15337"/>
                </a:moveTo>
                <a:lnTo>
                  <a:pt x="1684" y="16370"/>
                </a:lnTo>
                <a:lnTo>
                  <a:pt x="2016" y="16194"/>
                </a:lnTo>
                <a:lnTo>
                  <a:pt x="1281" y="15337"/>
                </a:lnTo>
                <a:close/>
              </a:path>
              <a:path w="12700" h="19050">
                <a:moveTo>
                  <a:pt x="10265" y="12877"/>
                </a:moveTo>
                <a:lnTo>
                  <a:pt x="6993" y="12877"/>
                </a:lnTo>
                <a:lnTo>
                  <a:pt x="5596" y="15760"/>
                </a:lnTo>
                <a:lnTo>
                  <a:pt x="7394" y="15760"/>
                </a:lnTo>
                <a:lnTo>
                  <a:pt x="10265" y="12877"/>
                </a:lnTo>
                <a:close/>
              </a:path>
              <a:path w="12700" h="19050">
                <a:moveTo>
                  <a:pt x="8923" y="0"/>
                </a:moveTo>
                <a:lnTo>
                  <a:pt x="853" y="4465"/>
                </a:lnTo>
                <a:lnTo>
                  <a:pt x="44" y="12420"/>
                </a:lnTo>
                <a:lnTo>
                  <a:pt x="0" y="13842"/>
                </a:lnTo>
                <a:lnTo>
                  <a:pt x="1281" y="15337"/>
                </a:lnTo>
                <a:lnTo>
                  <a:pt x="1164" y="15036"/>
                </a:lnTo>
                <a:lnTo>
                  <a:pt x="3539" y="13601"/>
                </a:lnTo>
                <a:lnTo>
                  <a:pt x="2269" y="13576"/>
                </a:lnTo>
                <a:lnTo>
                  <a:pt x="1646" y="13398"/>
                </a:lnTo>
                <a:lnTo>
                  <a:pt x="8174" y="8470"/>
                </a:lnTo>
                <a:lnTo>
                  <a:pt x="5596" y="6781"/>
                </a:lnTo>
                <a:lnTo>
                  <a:pt x="8923" y="0"/>
                </a:lnTo>
                <a:close/>
              </a:path>
              <a:path w="12700" h="19050">
                <a:moveTo>
                  <a:pt x="12670" y="6349"/>
                </a:moveTo>
                <a:lnTo>
                  <a:pt x="5494" y="12420"/>
                </a:lnTo>
                <a:lnTo>
                  <a:pt x="4720" y="13119"/>
                </a:lnTo>
                <a:lnTo>
                  <a:pt x="5152" y="13919"/>
                </a:lnTo>
                <a:lnTo>
                  <a:pt x="5914" y="13842"/>
                </a:lnTo>
                <a:lnTo>
                  <a:pt x="6993" y="12877"/>
                </a:lnTo>
                <a:lnTo>
                  <a:pt x="10265" y="12877"/>
                </a:lnTo>
                <a:lnTo>
                  <a:pt x="12251" y="10883"/>
                </a:lnTo>
                <a:lnTo>
                  <a:pt x="12670" y="6349"/>
                </a:lnTo>
                <a:close/>
              </a:path>
              <a:path w="12700" h="19050">
                <a:moveTo>
                  <a:pt x="3678" y="12839"/>
                </a:moveTo>
                <a:lnTo>
                  <a:pt x="2942" y="12839"/>
                </a:lnTo>
                <a:lnTo>
                  <a:pt x="2269" y="13576"/>
                </a:lnTo>
                <a:lnTo>
                  <a:pt x="3543" y="13576"/>
                </a:lnTo>
                <a:lnTo>
                  <a:pt x="3678" y="12839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82194" y="3745241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0" y="0"/>
                </a:moveTo>
                <a:lnTo>
                  <a:pt x="507" y="152"/>
                </a:lnTo>
                <a:lnTo>
                  <a:pt x="2158" y="3378"/>
                </a:lnTo>
                <a:lnTo>
                  <a:pt x="4737" y="3302"/>
                </a:lnTo>
                <a:lnTo>
                  <a:pt x="4559" y="4013"/>
                </a:lnTo>
                <a:lnTo>
                  <a:pt x="3149" y="34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79036" y="3786832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4" h="8254">
                <a:moveTo>
                  <a:pt x="10642" y="0"/>
                </a:moveTo>
                <a:lnTo>
                  <a:pt x="7429" y="127"/>
                </a:lnTo>
                <a:lnTo>
                  <a:pt x="0" y="2806"/>
                </a:lnTo>
                <a:lnTo>
                  <a:pt x="7708" y="3771"/>
                </a:lnTo>
                <a:lnTo>
                  <a:pt x="1117" y="7886"/>
                </a:lnTo>
                <a:lnTo>
                  <a:pt x="7175" y="7150"/>
                </a:lnTo>
                <a:lnTo>
                  <a:pt x="1064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69619" y="3096749"/>
            <a:ext cx="661670" cy="1210310"/>
          </a:xfrm>
          <a:custGeom>
            <a:avLst/>
            <a:gdLst/>
            <a:ahLst/>
            <a:cxnLst/>
            <a:rect l="l" t="t" r="r" b="b"/>
            <a:pathLst>
              <a:path w="661669" h="1210310">
                <a:moveTo>
                  <a:pt x="506965" y="1206500"/>
                </a:moveTo>
                <a:lnTo>
                  <a:pt x="502736" y="1206500"/>
                </a:lnTo>
                <a:lnTo>
                  <a:pt x="502538" y="1207139"/>
                </a:lnTo>
                <a:lnTo>
                  <a:pt x="511321" y="1210310"/>
                </a:lnTo>
                <a:lnTo>
                  <a:pt x="514623" y="1209040"/>
                </a:lnTo>
                <a:lnTo>
                  <a:pt x="513074" y="1207770"/>
                </a:lnTo>
                <a:lnTo>
                  <a:pt x="506025" y="1207770"/>
                </a:lnTo>
                <a:lnTo>
                  <a:pt x="506799" y="1207289"/>
                </a:lnTo>
                <a:lnTo>
                  <a:pt x="506965" y="1206500"/>
                </a:lnTo>
                <a:close/>
              </a:path>
              <a:path w="661669" h="1210310">
                <a:moveTo>
                  <a:pt x="496945" y="1206500"/>
                </a:moveTo>
                <a:lnTo>
                  <a:pt x="498202" y="1207770"/>
                </a:lnTo>
                <a:lnTo>
                  <a:pt x="497297" y="1206587"/>
                </a:lnTo>
                <a:lnTo>
                  <a:pt x="496945" y="1206500"/>
                </a:lnTo>
                <a:close/>
              </a:path>
              <a:path w="661669" h="1210310">
                <a:moveTo>
                  <a:pt x="496864" y="1204087"/>
                </a:moveTo>
                <a:lnTo>
                  <a:pt x="496259" y="1205230"/>
                </a:lnTo>
                <a:lnTo>
                  <a:pt x="497297" y="1206587"/>
                </a:lnTo>
                <a:lnTo>
                  <a:pt x="502050" y="1207770"/>
                </a:lnTo>
                <a:lnTo>
                  <a:pt x="500208" y="1206500"/>
                </a:lnTo>
                <a:lnTo>
                  <a:pt x="503803" y="1205230"/>
                </a:lnTo>
                <a:lnTo>
                  <a:pt x="503587" y="1205230"/>
                </a:lnTo>
                <a:lnTo>
                  <a:pt x="498743" y="1204305"/>
                </a:lnTo>
                <a:lnTo>
                  <a:pt x="496864" y="1204087"/>
                </a:lnTo>
                <a:close/>
              </a:path>
              <a:path w="661669" h="1210310">
                <a:moveTo>
                  <a:pt x="500767" y="1206500"/>
                </a:moveTo>
                <a:lnTo>
                  <a:pt x="502342" y="1207770"/>
                </a:lnTo>
                <a:lnTo>
                  <a:pt x="502538" y="1207139"/>
                </a:lnTo>
                <a:lnTo>
                  <a:pt x="500767" y="1206500"/>
                </a:lnTo>
                <a:close/>
              </a:path>
              <a:path w="661669" h="1210310">
                <a:moveTo>
                  <a:pt x="506799" y="1207289"/>
                </a:moveTo>
                <a:lnTo>
                  <a:pt x="506025" y="1207770"/>
                </a:lnTo>
                <a:lnTo>
                  <a:pt x="506698" y="1207770"/>
                </a:lnTo>
                <a:lnTo>
                  <a:pt x="506799" y="1207289"/>
                </a:lnTo>
                <a:close/>
              </a:path>
              <a:path w="661669" h="1210310">
                <a:moveTo>
                  <a:pt x="512251" y="1195135"/>
                </a:moveTo>
                <a:lnTo>
                  <a:pt x="512070" y="1196340"/>
                </a:lnTo>
                <a:lnTo>
                  <a:pt x="511914" y="1196462"/>
                </a:lnTo>
                <a:lnTo>
                  <a:pt x="512985" y="1198880"/>
                </a:lnTo>
                <a:lnTo>
                  <a:pt x="490836" y="1198880"/>
                </a:lnTo>
                <a:lnTo>
                  <a:pt x="491872" y="1199886"/>
                </a:lnTo>
                <a:lnTo>
                  <a:pt x="495078" y="1201420"/>
                </a:lnTo>
                <a:lnTo>
                  <a:pt x="495382" y="1202690"/>
                </a:lnTo>
                <a:lnTo>
                  <a:pt x="494608" y="1203960"/>
                </a:lnTo>
                <a:lnTo>
                  <a:pt x="507397" y="1203960"/>
                </a:lnTo>
                <a:lnTo>
                  <a:pt x="508349" y="1205230"/>
                </a:lnTo>
                <a:lnTo>
                  <a:pt x="508070" y="1206500"/>
                </a:lnTo>
                <a:lnTo>
                  <a:pt x="506799" y="1207289"/>
                </a:lnTo>
                <a:lnTo>
                  <a:pt x="506698" y="1207770"/>
                </a:lnTo>
                <a:lnTo>
                  <a:pt x="513074" y="1207770"/>
                </a:lnTo>
                <a:lnTo>
                  <a:pt x="511384" y="1206500"/>
                </a:lnTo>
                <a:lnTo>
                  <a:pt x="510140" y="1205230"/>
                </a:lnTo>
                <a:lnTo>
                  <a:pt x="511130" y="1205230"/>
                </a:lnTo>
                <a:lnTo>
                  <a:pt x="522645" y="1203079"/>
                </a:lnTo>
                <a:lnTo>
                  <a:pt x="519741" y="1201420"/>
                </a:lnTo>
                <a:lnTo>
                  <a:pt x="516896" y="1201420"/>
                </a:lnTo>
                <a:lnTo>
                  <a:pt x="512743" y="1200150"/>
                </a:lnTo>
                <a:lnTo>
                  <a:pt x="515372" y="1200150"/>
                </a:lnTo>
                <a:lnTo>
                  <a:pt x="512251" y="1195135"/>
                </a:lnTo>
                <a:close/>
              </a:path>
              <a:path w="661669" h="1210310">
                <a:moveTo>
                  <a:pt x="495535" y="1203960"/>
                </a:moveTo>
                <a:lnTo>
                  <a:pt x="494379" y="1203960"/>
                </a:lnTo>
                <a:lnTo>
                  <a:pt x="490836" y="1205230"/>
                </a:lnTo>
                <a:lnTo>
                  <a:pt x="491979" y="1205230"/>
                </a:lnTo>
                <a:lnTo>
                  <a:pt x="494786" y="1206500"/>
                </a:lnTo>
                <a:lnTo>
                  <a:pt x="496043" y="1206500"/>
                </a:lnTo>
                <a:lnTo>
                  <a:pt x="495535" y="1203960"/>
                </a:lnTo>
                <a:close/>
              </a:path>
              <a:path w="661669" h="1210310">
                <a:moveTo>
                  <a:pt x="503768" y="1204888"/>
                </a:moveTo>
                <a:lnTo>
                  <a:pt x="503587" y="1205230"/>
                </a:lnTo>
                <a:lnTo>
                  <a:pt x="503803" y="1205230"/>
                </a:lnTo>
                <a:lnTo>
                  <a:pt x="504521" y="1204976"/>
                </a:lnTo>
                <a:lnTo>
                  <a:pt x="503768" y="1204888"/>
                </a:lnTo>
                <a:close/>
              </a:path>
              <a:path w="661669" h="1210310">
                <a:moveTo>
                  <a:pt x="505532" y="1204619"/>
                </a:moveTo>
                <a:lnTo>
                  <a:pt x="504521" y="1204976"/>
                </a:lnTo>
                <a:lnTo>
                  <a:pt x="506711" y="1205230"/>
                </a:lnTo>
                <a:lnTo>
                  <a:pt x="505532" y="1204619"/>
                </a:lnTo>
                <a:close/>
              </a:path>
              <a:path w="661669" h="1210310">
                <a:moveTo>
                  <a:pt x="504260" y="1203960"/>
                </a:moveTo>
                <a:lnTo>
                  <a:pt x="503768" y="1204888"/>
                </a:lnTo>
                <a:lnTo>
                  <a:pt x="504521" y="1204976"/>
                </a:lnTo>
                <a:lnTo>
                  <a:pt x="505532" y="1204619"/>
                </a:lnTo>
                <a:lnTo>
                  <a:pt x="504260" y="1203960"/>
                </a:lnTo>
                <a:close/>
              </a:path>
              <a:path w="661669" h="1210310">
                <a:moveTo>
                  <a:pt x="504260" y="1203960"/>
                </a:moveTo>
                <a:lnTo>
                  <a:pt x="496932" y="1203960"/>
                </a:lnTo>
                <a:lnTo>
                  <a:pt x="498743" y="1204305"/>
                </a:lnTo>
                <a:lnTo>
                  <a:pt x="503768" y="1204888"/>
                </a:lnTo>
                <a:lnTo>
                  <a:pt x="504260" y="1203960"/>
                </a:lnTo>
                <a:close/>
              </a:path>
              <a:path w="661669" h="1210310">
                <a:moveTo>
                  <a:pt x="507397" y="1203960"/>
                </a:moveTo>
                <a:lnTo>
                  <a:pt x="504260" y="1203960"/>
                </a:lnTo>
                <a:lnTo>
                  <a:pt x="505532" y="1204619"/>
                </a:lnTo>
                <a:lnTo>
                  <a:pt x="507397" y="1203960"/>
                </a:lnTo>
                <a:close/>
              </a:path>
              <a:path w="661669" h="1210310">
                <a:moveTo>
                  <a:pt x="496932" y="1203960"/>
                </a:moveTo>
                <a:lnTo>
                  <a:pt x="496864" y="1204087"/>
                </a:lnTo>
                <a:lnTo>
                  <a:pt x="498743" y="1204305"/>
                </a:lnTo>
                <a:lnTo>
                  <a:pt x="496932" y="1203960"/>
                </a:lnTo>
                <a:close/>
              </a:path>
              <a:path w="661669" h="1210310">
                <a:moveTo>
                  <a:pt x="496932" y="1203960"/>
                </a:moveTo>
                <a:lnTo>
                  <a:pt x="495763" y="1203960"/>
                </a:lnTo>
                <a:lnTo>
                  <a:pt x="496864" y="1204087"/>
                </a:lnTo>
                <a:lnTo>
                  <a:pt x="496932" y="1203960"/>
                </a:lnTo>
                <a:close/>
              </a:path>
              <a:path w="661669" h="1210310">
                <a:moveTo>
                  <a:pt x="483109" y="1200958"/>
                </a:moveTo>
                <a:lnTo>
                  <a:pt x="482200" y="1201420"/>
                </a:lnTo>
                <a:lnTo>
                  <a:pt x="486264" y="1203960"/>
                </a:lnTo>
                <a:lnTo>
                  <a:pt x="494608" y="1203960"/>
                </a:lnTo>
                <a:lnTo>
                  <a:pt x="488004" y="1201420"/>
                </a:lnTo>
                <a:lnTo>
                  <a:pt x="484651" y="1201420"/>
                </a:lnTo>
                <a:lnTo>
                  <a:pt x="483109" y="1200958"/>
                </a:lnTo>
                <a:close/>
              </a:path>
              <a:path w="661669" h="1210310">
                <a:moveTo>
                  <a:pt x="524732" y="1202690"/>
                </a:moveTo>
                <a:lnTo>
                  <a:pt x="522645" y="1203079"/>
                </a:lnTo>
                <a:lnTo>
                  <a:pt x="524186" y="1203960"/>
                </a:lnTo>
                <a:lnTo>
                  <a:pt x="524732" y="1202690"/>
                </a:lnTo>
                <a:close/>
              </a:path>
              <a:path w="661669" h="1210310">
                <a:moveTo>
                  <a:pt x="484702" y="1200150"/>
                </a:moveTo>
                <a:lnTo>
                  <a:pt x="483109" y="1200958"/>
                </a:lnTo>
                <a:lnTo>
                  <a:pt x="484651" y="1201420"/>
                </a:lnTo>
                <a:lnTo>
                  <a:pt x="487877" y="1201420"/>
                </a:lnTo>
                <a:lnTo>
                  <a:pt x="484702" y="1200150"/>
                </a:lnTo>
                <a:close/>
              </a:path>
              <a:path w="661669" h="1210310">
                <a:moveTo>
                  <a:pt x="487948" y="1201398"/>
                </a:moveTo>
                <a:close/>
              </a:path>
              <a:path w="661669" h="1210310">
                <a:moveTo>
                  <a:pt x="492144" y="1200150"/>
                </a:moveTo>
                <a:lnTo>
                  <a:pt x="484702" y="1200150"/>
                </a:lnTo>
                <a:lnTo>
                  <a:pt x="487948" y="1201398"/>
                </a:lnTo>
                <a:lnTo>
                  <a:pt x="492144" y="1200150"/>
                </a:lnTo>
                <a:close/>
              </a:path>
              <a:path w="661669" h="1210310">
                <a:moveTo>
                  <a:pt x="469508" y="1188725"/>
                </a:moveTo>
                <a:lnTo>
                  <a:pt x="468370" y="1189990"/>
                </a:lnTo>
                <a:lnTo>
                  <a:pt x="469513" y="1191260"/>
                </a:lnTo>
                <a:lnTo>
                  <a:pt x="472776" y="1191260"/>
                </a:lnTo>
                <a:lnTo>
                  <a:pt x="470668" y="1192530"/>
                </a:lnTo>
                <a:lnTo>
                  <a:pt x="509594" y="1192530"/>
                </a:lnTo>
                <a:lnTo>
                  <a:pt x="509835" y="1193800"/>
                </a:lnTo>
                <a:lnTo>
                  <a:pt x="477526" y="1193800"/>
                </a:lnTo>
                <a:lnTo>
                  <a:pt x="478644" y="1195070"/>
                </a:lnTo>
                <a:lnTo>
                  <a:pt x="477450" y="1195070"/>
                </a:lnTo>
                <a:lnTo>
                  <a:pt x="478542" y="1196340"/>
                </a:lnTo>
                <a:lnTo>
                  <a:pt x="482479" y="1196340"/>
                </a:lnTo>
                <a:lnTo>
                  <a:pt x="480409" y="1200150"/>
                </a:lnTo>
                <a:lnTo>
                  <a:pt x="483109" y="1200958"/>
                </a:lnTo>
                <a:lnTo>
                  <a:pt x="484702" y="1200150"/>
                </a:lnTo>
                <a:lnTo>
                  <a:pt x="492144" y="1200150"/>
                </a:lnTo>
                <a:lnTo>
                  <a:pt x="491872" y="1199886"/>
                </a:lnTo>
                <a:lnTo>
                  <a:pt x="489769" y="1198880"/>
                </a:lnTo>
                <a:lnTo>
                  <a:pt x="486200" y="1198880"/>
                </a:lnTo>
                <a:lnTo>
                  <a:pt x="487115" y="1197610"/>
                </a:lnTo>
                <a:lnTo>
                  <a:pt x="510457" y="1197610"/>
                </a:lnTo>
                <a:lnTo>
                  <a:pt x="511914" y="1196462"/>
                </a:lnTo>
                <a:lnTo>
                  <a:pt x="509048" y="1189990"/>
                </a:lnTo>
                <a:lnTo>
                  <a:pt x="470440" y="1189990"/>
                </a:lnTo>
                <a:lnTo>
                  <a:pt x="469508" y="1188725"/>
                </a:lnTo>
                <a:close/>
              </a:path>
              <a:path w="661669" h="1210310">
                <a:moveTo>
                  <a:pt x="510457" y="1197610"/>
                </a:moveTo>
                <a:lnTo>
                  <a:pt x="487115" y="1197610"/>
                </a:lnTo>
                <a:lnTo>
                  <a:pt x="491872" y="1199886"/>
                </a:lnTo>
                <a:lnTo>
                  <a:pt x="490836" y="1198880"/>
                </a:lnTo>
                <a:lnTo>
                  <a:pt x="512985" y="1198880"/>
                </a:lnTo>
                <a:lnTo>
                  <a:pt x="510457" y="1197610"/>
                </a:lnTo>
                <a:close/>
              </a:path>
              <a:path w="661669" h="1210310">
                <a:moveTo>
                  <a:pt x="470478" y="1192530"/>
                </a:moveTo>
                <a:lnTo>
                  <a:pt x="470126" y="1193106"/>
                </a:lnTo>
                <a:lnTo>
                  <a:pt x="471278" y="1193800"/>
                </a:lnTo>
                <a:lnTo>
                  <a:pt x="469703" y="1193800"/>
                </a:lnTo>
                <a:lnTo>
                  <a:pt x="469487" y="1195070"/>
                </a:lnTo>
                <a:lnTo>
                  <a:pt x="468598" y="1195070"/>
                </a:lnTo>
                <a:lnTo>
                  <a:pt x="472662" y="1197610"/>
                </a:lnTo>
                <a:lnTo>
                  <a:pt x="482479" y="1196340"/>
                </a:lnTo>
                <a:lnTo>
                  <a:pt x="478288" y="1196340"/>
                </a:lnTo>
                <a:lnTo>
                  <a:pt x="473081" y="1193800"/>
                </a:lnTo>
                <a:lnTo>
                  <a:pt x="471278" y="1193800"/>
                </a:lnTo>
                <a:lnTo>
                  <a:pt x="470126" y="1193106"/>
                </a:lnTo>
                <a:lnTo>
                  <a:pt x="471659" y="1193106"/>
                </a:lnTo>
                <a:lnTo>
                  <a:pt x="470478" y="1192530"/>
                </a:lnTo>
                <a:close/>
              </a:path>
              <a:path w="661669" h="1210310">
                <a:moveTo>
                  <a:pt x="509048" y="1189990"/>
                </a:moveTo>
                <a:lnTo>
                  <a:pt x="511914" y="1196462"/>
                </a:lnTo>
                <a:lnTo>
                  <a:pt x="512070" y="1196340"/>
                </a:lnTo>
                <a:lnTo>
                  <a:pt x="512251" y="1195135"/>
                </a:lnTo>
                <a:lnTo>
                  <a:pt x="509048" y="1189990"/>
                </a:lnTo>
                <a:close/>
              </a:path>
              <a:path w="661669" h="1210310">
                <a:moveTo>
                  <a:pt x="514966" y="1188720"/>
                </a:moveTo>
                <a:lnTo>
                  <a:pt x="469513" y="1188720"/>
                </a:lnTo>
                <a:lnTo>
                  <a:pt x="471570" y="1189990"/>
                </a:lnTo>
                <a:lnTo>
                  <a:pt x="509048" y="1189990"/>
                </a:lnTo>
                <a:lnTo>
                  <a:pt x="512251" y="1195135"/>
                </a:lnTo>
                <a:lnTo>
                  <a:pt x="512642" y="1192530"/>
                </a:lnTo>
                <a:lnTo>
                  <a:pt x="515334" y="1192530"/>
                </a:lnTo>
                <a:lnTo>
                  <a:pt x="514966" y="1188720"/>
                </a:lnTo>
                <a:close/>
              </a:path>
              <a:path w="661669" h="1210310">
                <a:moveTo>
                  <a:pt x="508565" y="1192530"/>
                </a:moveTo>
                <a:lnTo>
                  <a:pt x="470478" y="1192530"/>
                </a:lnTo>
                <a:lnTo>
                  <a:pt x="473081" y="1193800"/>
                </a:lnTo>
                <a:lnTo>
                  <a:pt x="509835" y="1193800"/>
                </a:lnTo>
                <a:lnTo>
                  <a:pt x="508565" y="1192530"/>
                </a:lnTo>
                <a:close/>
              </a:path>
              <a:path w="661669" h="1210310">
                <a:moveTo>
                  <a:pt x="470732" y="1191260"/>
                </a:moveTo>
                <a:lnTo>
                  <a:pt x="469170" y="1192530"/>
                </a:lnTo>
                <a:lnTo>
                  <a:pt x="470126" y="1193106"/>
                </a:lnTo>
                <a:lnTo>
                  <a:pt x="470478" y="1192530"/>
                </a:lnTo>
                <a:lnTo>
                  <a:pt x="470668" y="1192530"/>
                </a:lnTo>
                <a:lnTo>
                  <a:pt x="470732" y="1191260"/>
                </a:lnTo>
                <a:close/>
              </a:path>
              <a:path w="661669" h="1210310">
                <a:moveTo>
                  <a:pt x="513226" y="1187450"/>
                </a:moveTo>
                <a:lnTo>
                  <a:pt x="467582" y="1187450"/>
                </a:lnTo>
                <a:lnTo>
                  <a:pt x="469513" y="1188720"/>
                </a:lnTo>
                <a:lnTo>
                  <a:pt x="514966" y="1188720"/>
                </a:lnTo>
                <a:lnTo>
                  <a:pt x="513226" y="1187450"/>
                </a:lnTo>
                <a:close/>
              </a:path>
              <a:path w="661669" h="1210310">
                <a:moveTo>
                  <a:pt x="467531" y="1187450"/>
                </a:moveTo>
                <a:lnTo>
                  <a:pt x="467753" y="1188556"/>
                </a:lnTo>
                <a:lnTo>
                  <a:pt x="468306" y="1188720"/>
                </a:lnTo>
                <a:lnTo>
                  <a:pt x="467531" y="1187450"/>
                </a:lnTo>
                <a:close/>
              </a:path>
              <a:path w="661669" h="1210310">
                <a:moveTo>
                  <a:pt x="518281" y="1182370"/>
                </a:moveTo>
                <a:lnTo>
                  <a:pt x="517531" y="1183640"/>
                </a:lnTo>
                <a:lnTo>
                  <a:pt x="464433" y="1183640"/>
                </a:lnTo>
                <a:lnTo>
                  <a:pt x="461766" y="1186180"/>
                </a:lnTo>
                <a:lnTo>
                  <a:pt x="464001" y="1187450"/>
                </a:lnTo>
                <a:lnTo>
                  <a:pt x="467697" y="1188540"/>
                </a:lnTo>
                <a:lnTo>
                  <a:pt x="467163" y="1187450"/>
                </a:lnTo>
                <a:lnTo>
                  <a:pt x="513226" y="1187450"/>
                </a:lnTo>
                <a:lnTo>
                  <a:pt x="511486" y="1186180"/>
                </a:lnTo>
                <a:lnTo>
                  <a:pt x="519690" y="1183640"/>
                </a:lnTo>
                <a:lnTo>
                  <a:pt x="518281" y="1182370"/>
                </a:lnTo>
                <a:close/>
              </a:path>
              <a:path w="661669" h="1210310">
                <a:moveTo>
                  <a:pt x="458794" y="1181100"/>
                </a:moveTo>
                <a:lnTo>
                  <a:pt x="457956" y="1181100"/>
                </a:lnTo>
                <a:lnTo>
                  <a:pt x="460343" y="1183640"/>
                </a:lnTo>
                <a:lnTo>
                  <a:pt x="517531" y="1183640"/>
                </a:lnTo>
                <a:lnTo>
                  <a:pt x="516185" y="1182370"/>
                </a:lnTo>
                <a:lnTo>
                  <a:pt x="461639" y="1182370"/>
                </a:lnTo>
                <a:lnTo>
                  <a:pt x="458794" y="1181100"/>
                </a:lnTo>
                <a:close/>
              </a:path>
              <a:path w="661669" h="1210310">
                <a:moveTo>
                  <a:pt x="507117" y="1165860"/>
                </a:moveTo>
                <a:lnTo>
                  <a:pt x="454908" y="1165860"/>
                </a:lnTo>
                <a:lnTo>
                  <a:pt x="457117" y="1167130"/>
                </a:lnTo>
                <a:lnTo>
                  <a:pt x="451593" y="1167130"/>
                </a:lnTo>
                <a:lnTo>
                  <a:pt x="452187" y="1168368"/>
                </a:lnTo>
                <a:lnTo>
                  <a:pt x="457486" y="1170940"/>
                </a:lnTo>
                <a:lnTo>
                  <a:pt x="456012" y="1173480"/>
                </a:lnTo>
                <a:lnTo>
                  <a:pt x="453015" y="1173480"/>
                </a:lnTo>
                <a:lnTo>
                  <a:pt x="459187" y="1179830"/>
                </a:lnTo>
                <a:lnTo>
                  <a:pt x="455949" y="1179830"/>
                </a:lnTo>
                <a:lnTo>
                  <a:pt x="461639" y="1182370"/>
                </a:lnTo>
                <a:lnTo>
                  <a:pt x="461721" y="1181420"/>
                </a:lnTo>
                <a:lnTo>
                  <a:pt x="460800" y="1181100"/>
                </a:lnTo>
                <a:lnTo>
                  <a:pt x="461749" y="1181100"/>
                </a:lnTo>
                <a:lnTo>
                  <a:pt x="461859" y="1179830"/>
                </a:lnTo>
                <a:lnTo>
                  <a:pt x="457981" y="1179830"/>
                </a:lnTo>
                <a:lnTo>
                  <a:pt x="456152" y="1178560"/>
                </a:lnTo>
                <a:lnTo>
                  <a:pt x="510488" y="1178560"/>
                </a:lnTo>
                <a:lnTo>
                  <a:pt x="503834" y="1174750"/>
                </a:lnTo>
                <a:lnTo>
                  <a:pt x="498915" y="1169670"/>
                </a:lnTo>
                <a:lnTo>
                  <a:pt x="507295" y="1167130"/>
                </a:lnTo>
                <a:lnTo>
                  <a:pt x="507117" y="1165860"/>
                </a:lnTo>
                <a:close/>
              </a:path>
              <a:path w="661669" h="1210310">
                <a:moveTo>
                  <a:pt x="461721" y="1181420"/>
                </a:moveTo>
                <a:lnTo>
                  <a:pt x="461639" y="1182370"/>
                </a:lnTo>
                <a:lnTo>
                  <a:pt x="464445" y="1182370"/>
                </a:lnTo>
                <a:lnTo>
                  <a:pt x="461721" y="1181420"/>
                </a:lnTo>
                <a:close/>
              </a:path>
              <a:path w="661669" h="1210310">
                <a:moveTo>
                  <a:pt x="510488" y="1178560"/>
                </a:moveTo>
                <a:lnTo>
                  <a:pt x="461969" y="1178560"/>
                </a:lnTo>
                <a:lnTo>
                  <a:pt x="467290" y="1182370"/>
                </a:lnTo>
                <a:lnTo>
                  <a:pt x="516185" y="1182370"/>
                </a:lnTo>
                <a:lnTo>
                  <a:pt x="512706" y="1179830"/>
                </a:lnTo>
                <a:lnTo>
                  <a:pt x="510488" y="1178560"/>
                </a:lnTo>
                <a:close/>
              </a:path>
              <a:path w="661669" h="1210310">
                <a:moveTo>
                  <a:pt x="461749" y="1181100"/>
                </a:moveTo>
                <a:lnTo>
                  <a:pt x="460800" y="1181100"/>
                </a:lnTo>
                <a:lnTo>
                  <a:pt x="461721" y="1181420"/>
                </a:lnTo>
                <a:lnTo>
                  <a:pt x="461749" y="1181100"/>
                </a:lnTo>
                <a:close/>
              </a:path>
              <a:path w="661669" h="1210310">
                <a:moveTo>
                  <a:pt x="450450" y="1170940"/>
                </a:moveTo>
                <a:lnTo>
                  <a:pt x="446475" y="1170940"/>
                </a:lnTo>
                <a:lnTo>
                  <a:pt x="446393" y="1171134"/>
                </a:lnTo>
                <a:lnTo>
                  <a:pt x="446301" y="1171707"/>
                </a:lnTo>
                <a:lnTo>
                  <a:pt x="454552" y="1177290"/>
                </a:lnTo>
                <a:lnTo>
                  <a:pt x="452622" y="1174750"/>
                </a:lnTo>
                <a:lnTo>
                  <a:pt x="453015" y="1173480"/>
                </a:lnTo>
                <a:lnTo>
                  <a:pt x="453587" y="1173480"/>
                </a:lnTo>
                <a:lnTo>
                  <a:pt x="450450" y="1170940"/>
                </a:lnTo>
                <a:close/>
              </a:path>
              <a:path w="661669" h="1210310">
                <a:moveTo>
                  <a:pt x="444918" y="1172248"/>
                </a:moveTo>
                <a:lnTo>
                  <a:pt x="443452" y="1173480"/>
                </a:lnTo>
                <a:lnTo>
                  <a:pt x="443770" y="1174750"/>
                </a:lnTo>
                <a:lnTo>
                  <a:pt x="446983" y="1174750"/>
                </a:lnTo>
                <a:lnTo>
                  <a:pt x="445167" y="1173480"/>
                </a:lnTo>
                <a:lnTo>
                  <a:pt x="444684" y="1173480"/>
                </a:lnTo>
                <a:lnTo>
                  <a:pt x="444918" y="1172248"/>
                </a:lnTo>
                <a:close/>
              </a:path>
              <a:path w="661669" h="1210310">
                <a:moveTo>
                  <a:pt x="452202" y="1168400"/>
                </a:moveTo>
                <a:lnTo>
                  <a:pt x="449739" y="1168400"/>
                </a:lnTo>
                <a:lnTo>
                  <a:pt x="448888" y="1169670"/>
                </a:lnTo>
                <a:lnTo>
                  <a:pt x="452596" y="1169670"/>
                </a:lnTo>
                <a:lnTo>
                  <a:pt x="453587" y="1173480"/>
                </a:lnTo>
                <a:lnTo>
                  <a:pt x="456012" y="1173480"/>
                </a:lnTo>
                <a:lnTo>
                  <a:pt x="455212" y="1172210"/>
                </a:lnTo>
                <a:lnTo>
                  <a:pt x="454914" y="1170940"/>
                </a:lnTo>
                <a:lnTo>
                  <a:pt x="454450" y="1170940"/>
                </a:lnTo>
                <a:lnTo>
                  <a:pt x="452202" y="1168400"/>
                </a:lnTo>
                <a:close/>
              </a:path>
              <a:path w="661669" h="1210310">
                <a:moveTo>
                  <a:pt x="445130" y="1171134"/>
                </a:moveTo>
                <a:lnTo>
                  <a:pt x="444918" y="1172248"/>
                </a:lnTo>
                <a:lnTo>
                  <a:pt x="445562" y="1171707"/>
                </a:lnTo>
                <a:lnTo>
                  <a:pt x="445130" y="1171134"/>
                </a:lnTo>
                <a:close/>
              </a:path>
              <a:path w="661669" h="1210310">
                <a:moveTo>
                  <a:pt x="445891" y="1171430"/>
                </a:moveTo>
                <a:lnTo>
                  <a:pt x="445562" y="1171707"/>
                </a:lnTo>
                <a:lnTo>
                  <a:pt x="445941" y="1172210"/>
                </a:lnTo>
                <a:lnTo>
                  <a:pt x="446185" y="1171629"/>
                </a:lnTo>
                <a:lnTo>
                  <a:pt x="445891" y="1171430"/>
                </a:lnTo>
                <a:close/>
              </a:path>
              <a:path w="661669" h="1210310">
                <a:moveTo>
                  <a:pt x="446475" y="1170940"/>
                </a:moveTo>
                <a:lnTo>
                  <a:pt x="445891" y="1171430"/>
                </a:lnTo>
                <a:lnTo>
                  <a:pt x="446185" y="1171629"/>
                </a:lnTo>
                <a:lnTo>
                  <a:pt x="446475" y="1170940"/>
                </a:lnTo>
                <a:close/>
              </a:path>
              <a:path w="661669" h="1210310">
                <a:moveTo>
                  <a:pt x="446475" y="1170940"/>
                </a:moveTo>
                <a:lnTo>
                  <a:pt x="445167" y="1170940"/>
                </a:lnTo>
                <a:lnTo>
                  <a:pt x="445891" y="1171430"/>
                </a:lnTo>
                <a:lnTo>
                  <a:pt x="446475" y="1170940"/>
                </a:lnTo>
                <a:close/>
              </a:path>
              <a:path w="661669" h="1210310">
                <a:moveTo>
                  <a:pt x="448888" y="1168589"/>
                </a:moveTo>
                <a:lnTo>
                  <a:pt x="444024" y="1169670"/>
                </a:lnTo>
                <a:lnTo>
                  <a:pt x="445130" y="1171134"/>
                </a:lnTo>
                <a:lnTo>
                  <a:pt x="445167" y="1170940"/>
                </a:lnTo>
                <a:lnTo>
                  <a:pt x="452926" y="1170940"/>
                </a:lnTo>
                <a:lnTo>
                  <a:pt x="452596" y="1169670"/>
                </a:lnTo>
                <a:lnTo>
                  <a:pt x="448888" y="1169670"/>
                </a:lnTo>
                <a:lnTo>
                  <a:pt x="448888" y="1168589"/>
                </a:lnTo>
                <a:close/>
              </a:path>
              <a:path w="661669" h="1210310">
                <a:moveTo>
                  <a:pt x="454615" y="1169670"/>
                </a:moveTo>
                <a:lnTo>
                  <a:pt x="453333" y="1169670"/>
                </a:lnTo>
                <a:lnTo>
                  <a:pt x="454450" y="1170940"/>
                </a:lnTo>
                <a:lnTo>
                  <a:pt x="454914" y="1170940"/>
                </a:lnTo>
                <a:lnTo>
                  <a:pt x="454615" y="1169670"/>
                </a:lnTo>
                <a:close/>
              </a:path>
              <a:path w="661669" h="1210310">
                <a:moveTo>
                  <a:pt x="449739" y="1168400"/>
                </a:moveTo>
                <a:lnTo>
                  <a:pt x="448888" y="1168589"/>
                </a:lnTo>
                <a:lnTo>
                  <a:pt x="448888" y="1169670"/>
                </a:lnTo>
                <a:lnTo>
                  <a:pt x="449739" y="1168400"/>
                </a:lnTo>
                <a:close/>
              </a:path>
              <a:path w="661669" h="1210310">
                <a:moveTo>
                  <a:pt x="449980" y="1165860"/>
                </a:moveTo>
                <a:lnTo>
                  <a:pt x="448888" y="1167130"/>
                </a:lnTo>
                <a:lnTo>
                  <a:pt x="448888" y="1168589"/>
                </a:lnTo>
                <a:lnTo>
                  <a:pt x="449739" y="1168400"/>
                </a:lnTo>
                <a:lnTo>
                  <a:pt x="452202" y="1168400"/>
                </a:lnTo>
                <a:lnTo>
                  <a:pt x="449980" y="1165860"/>
                </a:lnTo>
                <a:close/>
              </a:path>
              <a:path w="661669" h="1210310">
                <a:moveTo>
                  <a:pt x="445052" y="1146810"/>
                </a:moveTo>
                <a:lnTo>
                  <a:pt x="443820" y="1148080"/>
                </a:lnTo>
                <a:lnTo>
                  <a:pt x="445065" y="1151890"/>
                </a:lnTo>
                <a:lnTo>
                  <a:pt x="454603" y="1164590"/>
                </a:lnTo>
                <a:lnTo>
                  <a:pt x="451847" y="1164590"/>
                </a:lnTo>
                <a:lnTo>
                  <a:pt x="452926" y="1167130"/>
                </a:lnTo>
                <a:lnTo>
                  <a:pt x="454908" y="1165860"/>
                </a:lnTo>
                <a:lnTo>
                  <a:pt x="507117" y="1165860"/>
                </a:lnTo>
                <a:lnTo>
                  <a:pt x="506762" y="1163320"/>
                </a:lnTo>
                <a:lnTo>
                  <a:pt x="504323" y="1163320"/>
                </a:lnTo>
                <a:lnTo>
                  <a:pt x="507445" y="1156970"/>
                </a:lnTo>
                <a:lnTo>
                  <a:pt x="505492" y="1156970"/>
                </a:lnTo>
                <a:lnTo>
                  <a:pt x="504424" y="1155700"/>
                </a:lnTo>
                <a:lnTo>
                  <a:pt x="503993" y="1155700"/>
                </a:lnTo>
                <a:lnTo>
                  <a:pt x="502025" y="1154430"/>
                </a:lnTo>
                <a:lnTo>
                  <a:pt x="502095" y="1152930"/>
                </a:lnTo>
                <a:lnTo>
                  <a:pt x="499084" y="1149350"/>
                </a:lnTo>
                <a:lnTo>
                  <a:pt x="447059" y="1149350"/>
                </a:lnTo>
                <a:lnTo>
                  <a:pt x="445687" y="1148080"/>
                </a:lnTo>
                <a:lnTo>
                  <a:pt x="445052" y="1146810"/>
                </a:lnTo>
                <a:close/>
              </a:path>
              <a:path w="661669" h="1210310">
                <a:moveTo>
                  <a:pt x="506406" y="1160780"/>
                </a:moveTo>
                <a:lnTo>
                  <a:pt x="504323" y="1163320"/>
                </a:lnTo>
                <a:lnTo>
                  <a:pt x="506762" y="1163320"/>
                </a:lnTo>
                <a:lnTo>
                  <a:pt x="506406" y="1160780"/>
                </a:lnTo>
                <a:close/>
              </a:path>
              <a:path w="661669" h="1210310">
                <a:moveTo>
                  <a:pt x="506355" y="1148080"/>
                </a:moveTo>
                <a:lnTo>
                  <a:pt x="505568" y="1151890"/>
                </a:lnTo>
                <a:lnTo>
                  <a:pt x="507397" y="1151890"/>
                </a:lnTo>
                <a:lnTo>
                  <a:pt x="506504" y="1154270"/>
                </a:lnTo>
                <a:lnTo>
                  <a:pt x="511181" y="1158240"/>
                </a:lnTo>
                <a:lnTo>
                  <a:pt x="511834" y="1155401"/>
                </a:lnTo>
                <a:lnTo>
                  <a:pt x="506355" y="1148080"/>
                </a:lnTo>
                <a:close/>
              </a:path>
              <a:path w="661669" h="1210310">
                <a:moveTo>
                  <a:pt x="508070" y="1155700"/>
                </a:moveTo>
                <a:lnTo>
                  <a:pt x="505968" y="1155700"/>
                </a:lnTo>
                <a:lnTo>
                  <a:pt x="505492" y="1156970"/>
                </a:lnTo>
                <a:lnTo>
                  <a:pt x="507445" y="1156970"/>
                </a:lnTo>
                <a:lnTo>
                  <a:pt x="508070" y="1155700"/>
                </a:lnTo>
                <a:close/>
              </a:path>
              <a:path w="661669" h="1210310">
                <a:moveTo>
                  <a:pt x="502202" y="1150620"/>
                </a:moveTo>
                <a:lnTo>
                  <a:pt x="502095" y="1152930"/>
                </a:lnTo>
                <a:lnTo>
                  <a:pt x="504424" y="1155700"/>
                </a:lnTo>
                <a:lnTo>
                  <a:pt x="505968" y="1155700"/>
                </a:lnTo>
                <a:lnTo>
                  <a:pt x="506504" y="1154270"/>
                </a:lnTo>
                <a:lnTo>
                  <a:pt x="502202" y="1150620"/>
                </a:lnTo>
                <a:close/>
              </a:path>
              <a:path w="661669" h="1210310">
                <a:moveTo>
                  <a:pt x="512058" y="1154430"/>
                </a:moveTo>
                <a:lnTo>
                  <a:pt x="511834" y="1155401"/>
                </a:lnTo>
                <a:lnTo>
                  <a:pt x="512058" y="1155700"/>
                </a:lnTo>
                <a:lnTo>
                  <a:pt x="512058" y="1154430"/>
                </a:lnTo>
                <a:close/>
              </a:path>
              <a:path w="661669" h="1210310">
                <a:moveTo>
                  <a:pt x="493744" y="1143000"/>
                </a:moveTo>
                <a:lnTo>
                  <a:pt x="443846" y="1143000"/>
                </a:lnTo>
                <a:lnTo>
                  <a:pt x="444633" y="1145540"/>
                </a:lnTo>
                <a:lnTo>
                  <a:pt x="441954" y="1145540"/>
                </a:lnTo>
                <a:lnTo>
                  <a:pt x="444087" y="1146810"/>
                </a:lnTo>
                <a:lnTo>
                  <a:pt x="445598" y="1146810"/>
                </a:lnTo>
                <a:lnTo>
                  <a:pt x="447059" y="1149350"/>
                </a:lnTo>
                <a:lnTo>
                  <a:pt x="499084" y="1149350"/>
                </a:lnTo>
                <a:lnTo>
                  <a:pt x="495880" y="1145540"/>
                </a:lnTo>
                <a:lnTo>
                  <a:pt x="444633" y="1145540"/>
                </a:lnTo>
                <a:lnTo>
                  <a:pt x="442068" y="1144270"/>
                </a:lnTo>
                <a:lnTo>
                  <a:pt x="494812" y="1144270"/>
                </a:lnTo>
                <a:lnTo>
                  <a:pt x="493744" y="1143000"/>
                </a:lnTo>
                <a:close/>
              </a:path>
              <a:path w="661669" h="1210310">
                <a:moveTo>
                  <a:pt x="513984" y="1141730"/>
                </a:moveTo>
                <a:lnTo>
                  <a:pt x="496634" y="1141730"/>
                </a:lnTo>
                <a:lnTo>
                  <a:pt x="502506" y="1144270"/>
                </a:lnTo>
                <a:lnTo>
                  <a:pt x="509070" y="1145540"/>
                </a:lnTo>
                <a:lnTo>
                  <a:pt x="514191" y="1143000"/>
                </a:lnTo>
                <a:lnTo>
                  <a:pt x="513984" y="1141730"/>
                </a:lnTo>
                <a:close/>
              </a:path>
              <a:path w="661669" h="1210310">
                <a:moveTo>
                  <a:pt x="443378" y="1144223"/>
                </a:moveTo>
                <a:lnTo>
                  <a:pt x="443681" y="1144270"/>
                </a:lnTo>
                <a:lnTo>
                  <a:pt x="443378" y="1144223"/>
                </a:lnTo>
                <a:close/>
              </a:path>
              <a:path w="661669" h="1210310">
                <a:moveTo>
                  <a:pt x="506554" y="812800"/>
                </a:moveTo>
                <a:lnTo>
                  <a:pt x="282962" y="812800"/>
                </a:lnTo>
                <a:lnTo>
                  <a:pt x="283137" y="815125"/>
                </a:lnTo>
                <a:lnTo>
                  <a:pt x="284169" y="816610"/>
                </a:lnTo>
                <a:lnTo>
                  <a:pt x="283302" y="817320"/>
                </a:lnTo>
                <a:lnTo>
                  <a:pt x="283535" y="820419"/>
                </a:lnTo>
                <a:lnTo>
                  <a:pt x="281289" y="826769"/>
                </a:lnTo>
                <a:lnTo>
                  <a:pt x="278676" y="833119"/>
                </a:lnTo>
                <a:lnTo>
                  <a:pt x="278149" y="840740"/>
                </a:lnTo>
                <a:lnTo>
                  <a:pt x="280382" y="847090"/>
                </a:lnTo>
                <a:lnTo>
                  <a:pt x="284231" y="853440"/>
                </a:lnTo>
                <a:lnTo>
                  <a:pt x="295675" y="867410"/>
                </a:lnTo>
                <a:lnTo>
                  <a:pt x="307491" y="885190"/>
                </a:lnTo>
                <a:lnTo>
                  <a:pt x="328908" y="922019"/>
                </a:lnTo>
                <a:lnTo>
                  <a:pt x="360408" y="948690"/>
                </a:lnTo>
                <a:lnTo>
                  <a:pt x="369765" y="955040"/>
                </a:lnTo>
                <a:lnTo>
                  <a:pt x="393520" y="996950"/>
                </a:lnTo>
                <a:lnTo>
                  <a:pt x="401604" y="1037590"/>
                </a:lnTo>
                <a:lnTo>
                  <a:pt x="404417" y="1051560"/>
                </a:lnTo>
                <a:lnTo>
                  <a:pt x="407625" y="1064260"/>
                </a:lnTo>
                <a:lnTo>
                  <a:pt x="416858" y="1090930"/>
                </a:lnTo>
                <a:lnTo>
                  <a:pt x="420356" y="1107440"/>
                </a:lnTo>
                <a:lnTo>
                  <a:pt x="417252" y="1113790"/>
                </a:lnTo>
                <a:lnTo>
                  <a:pt x="420214" y="1122680"/>
                </a:lnTo>
                <a:lnTo>
                  <a:pt x="426990" y="1134110"/>
                </a:lnTo>
                <a:lnTo>
                  <a:pt x="435504" y="1143000"/>
                </a:lnTo>
                <a:lnTo>
                  <a:pt x="443378" y="1144223"/>
                </a:lnTo>
                <a:lnTo>
                  <a:pt x="443439" y="1143000"/>
                </a:lnTo>
                <a:lnTo>
                  <a:pt x="493592" y="1143000"/>
                </a:lnTo>
                <a:lnTo>
                  <a:pt x="496634" y="1141730"/>
                </a:lnTo>
                <a:lnTo>
                  <a:pt x="513984" y="1141730"/>
                </a:lnTo>
                <a:lnTo>
                  <a:pt x="513569" y="1139190"/>
                </a:lnTo>
                <a:lnTo>
                  <a:pt x="505771" y="1131570"/>
                </a:lnTo>
                <a:lnTo>
                  <a:pt x="506304" y="1130300"/>
                </a:lnTo>
                <a:lnTo>
                  <a:pt x="535681" y="1130300"/>
                </a:lnTo>
                <a:lnTo>
                  <a:pt x="537027" y="1120140"/>
                </a:lnTo>
                <a:lnTo>
                  <a:pt x="525555" y="1103630"/>
                </a:lnTo>
                <a:lnTo>
                  <a:pt x="516477" y="1087120"/>
                </a:lnTo>
                <a:lnTo>
                  <a:pt x="562972" y="1087120"/>
                </a:lnTo>
                <a:lnTo>
                  <a:pt x="562667" y="1085850"/>
                </a:lnTo>
                <a:lnTo>
                  <a:pt x="562426" y="1085850"/>
                </a:lnTo>
                <a:lnTo>
                  <a:pt x="563512" y="1085658"/>
                </a:lnTo>
                <a:lnTo>
                  <a:pt x="564261" y="1078230"/>
                </a:lnTo>
                <a:lnTo>
                  <a:pt x="563581" y="1071880"/>
                </a:lnTo>
                <a:lnTo>
                  <a:pt x="572079" y="1071880"/>
                </a:lnTo>
                <a:lnTo>
                  <a:pt x="576372" y="1060450"/>
                </a:lnTo>
                <a:lnTo>
                  <a:pt x="576991" y="1047750"/>
                </a:lnTo>
                <a:lnTo>
                  <a:pt x="572725" y="1036319"/>
                </a:lnTo>
                <a:lnTo>
                  <a:pt x="579450" y="1033780"/>
                </a:lnTo>
                <a:lnTo>
                  <a:pt x="590585" y="1026160"/>
                </a:lnTo>
                <a:lnTo>
                  <a:pt x="601915" y="1019810"/>
                </a:lnTo>
                <a:lnTo>
                  <a:pt x="607490" y="1018841"/>
                </a:lnTo>
                <a:lnTo>
                  <a:pt x="607689" y="1018540"/>
                </a:lnTo>
                <a:lnTo>
                  <a:pt x="612356" y="1018540"/>
                </a:lnTo>
                <a:lnTo>
                  <a:pt x="612413" y="1017269"/>
                </a:lnTo>
                <a:lnTo>
                  <a:pt x="621943" y="1017269"/>
                </a:lnTo>
                <a:lnTo>
                  <a:pt x="624670" y="1014730"/>
                </a:lnTo>
                <a:lnTo>
                  <a:pt x="629031" y="1007110"/>
                </a:lnTo>
                <a:lnTo>
                  <a:pt x="631412" y="1000760"/>
                </a:lnTo>
                <a:lnTo>
                  <a:pt x="633642" y="985519"/>
                </a:lnTo>
                <a:lnTo>
                  <a:pt x="633193" y="970280"/>
                </a:lnTo>
                <a:lnTo>
                  <a:pt x="632359" y="956310"/>
                </a:lnTo>
                <a:lnTo>
                  <a:pt x="633431" y="942340"/>
                </a:lnTo>
                <a:lnTo>
                  <a:pt x="630460" y="939800"/>
                </a:lnTo>
                <a:lnTo>
                  <a:pt x="635641" y="933450"/>
                </a:lnTo>
                <a:lnTo>
                  <a:pt x="632898" y="930910"/>
                </a:lnTo>
                <a:lnTo>
                  <a:pt x="633800" y="930910"/>
                </a:lnTo>
                <a:lnTo>
                  <a:pt x="634066" y="929640"/>
                </a:lnTo>
                <a:lnTo>
                  <a:pt x="640471" y="929640"/>
                </a:lnTo>
                <a:lnTo>
                  <a:pt x="642182" y="928369"/>
                </a:lnTo>
                <a:lnTo>
                  <a:pt x="640683" y="920750"/>
                </a:lnTo>
                <a:lnTo>
                  <a:pt x="644099" y="916940"/>
                </a:lnTo>
                <a:lnTo>
                  <a:pt x="645187" y="916940"/>
                </a:lnTo>
                <a:lnTo>
                  <a:pt x="649738" y="911860"/>
                </a:lnTo>
                <a:lnTo>
                  <a:pt x="656230" y="902969"/>
                </a:lnTo>
                <a:lnTo>
                  <a:pt x="660970" y="892810"/>
                </a:lnTo>
                <a:lnTo>
                  <a:pt x="661410" y="885190"/>
                </a:lnTo>
                <a:lnTo>
                  <a:pt x="658020" y="871219"/>
                </a:lnTo>
                <a:lnTo>
                  <a:pt x="625100" y="844550"/>
                </a:lnTo>
                <a:lnTo>
                  <a:pt x="611278" y="838200"/>
                </a:lnTo>
                <a:lnTo>
                  <a:pt x="569614" y="838200"/>
                </a:lnTo>
                <a:lnTo>
                  <a:pt x="569385" y="835660"/>
                </a:lnTo>
                <a:lnTo>
                  <a:pt x="571082" y="830580"/>
                </a:lnTo>
                <a:lnTo>
                  <a:pt x="526497" y="830580"/>
                </a:lnTo>
                <a:lnTo>
                  <a:pt x="527425" y="828040"/>
                </a:lnTo>
                <a:lnTo>
                  <a:pt x="527615" y="824230"/>
                </a:lnTo>
                <a:lnTo>
                  <a:pt x="522058" y="824230"/>
                </a:lnTo>
                <a:lnTo>
                  <a:pt x="518677" y="821690"/>
                </a:lnTo>
                <a:lnTo>
                  <a:pt x="517183" y="819150"/>
                </a:lnTo>
                <a:lnTo>
                  <a:pt x="499345" y="819150"/>
                </a:lnTo>
                <a:lnTo>
                  <a:pt x="504342" y="815340"/>
                </a:lnTo>
                <a:lnTo>
                  <a:pt x="506554" y="812800"/>
                </a:lnTo>
                <a:close/>
              </a:path>
              <a:path w="661669" h="1210310">
                <a:moveTo>
                  <a:pt x="563512" y="1085658"/>
                </a:moveTo>
                <a:lnTo>
                  <a:pt x="562426" y="1085850"/>
                </a:lnTo>
                <a:lnTo>
                  <a:pt x="562667" y="1085850"/>
                </a:lnTo>
                <a:lnTo>
                  <a:pt x="562972" y="1087120"/>
                </a:lnTo>
                <a:lnTo>
                  <a:pt x="516477" y="1087120"/>
                </a:lnTo>
                <a:lnTo>
                  <a:pt x="523015" y="1096010"/>
                </a:lnTo>
                <a:lnTo>
                  <a:pt x="532136" y="1103630"/>
                </a:lnTo>
                <a:lnTo>
                  <a:pt x="543248" y="1108710"/>
                </a:lnTo>
                <a:lnTo>
                  <a:pt x="555758" y="1103630"/>
                </a:lnTo>
                <a:lnTo>
                  <a:pt x="560429" y="1097280"/>
                </a:lnTo>
                <a:lnTo>
                  <a:pt x="563237" y="1088390"/>
                </a:lnTo>
                <a:lnTo>
                  <a:pt x="563512" y="1085658"/>
                </a:lnTo>
                <a:close/>
              </a:path>
              <a:path w="661669" h="1210310">
                <a:moveTo>
                  <a:pt x="564360" y="1085509"/>
                </a:moveTo>
                <a:lnTo>
                  <a:pt x="563512" y="1085658"/>
                </a:lnTo>
                <a:lnTo>
                  <a:pt x="563365" y="1087120"/>
                </a:lnTo>
                <a:lnTo>
                  <a:pt x="564360" y="1085509"/>
                </a:lnTo>
                <a:close/>
              </a:path>
              <a:path w="661669" h="1210310">
                <a:moveTo>
                  <a:pt x="568054" y="1079205"/>
                </a:moveTo>
                <a:lnTo>
                  <a:pt x="564360" y="1085509"/>
                </a:lnTo>
                <a:lnTo>
                  <a:pt x="569639" y="1084580"/>
                </a:lnTo>
                <a:lnTo>
                  <a:pt x="568054" y="1079205"/>
                </a:lnTo>
                <a:close/>
              </a:path>
              <a:path w="661669" h="1210310">
                <a:moveTo>
                  <a:pt x="570038" y="1075819"/>
                </a:moveTo>
                <a:lnTo>
                  <a:pt x="567391" y="1076960"/>
                </a:lnTo>
                <a:lnTo>
                  <a:pt x="568054" y="1079205"/>
                </a:lnTo>
                <a:lnTo>
                  <a:pt x="570038" y="1075819"/>
                </a:lnTo>
                <a:close/>
              </a:path>
              <a:path w="661669" h="1210310">
                <a:moveTo>
                  <a:pt x="570330" y="1075320"/>
                </a:moveTo>
                <a:lnTo>
                  <a:pt x="570038" y="1075819"/>
                </a:lnTo>
                <a:lnTo>
                  <a:pt x="570338" y="1075690"/>
                </a:lnTo>
                <a:lnTo>
                  <a:pt x="570330" y="1075320"/>
                </a:lnTo>
                <a:close/>
              </a:path>
              <a:path w="661669" h="1210310">
                <a:moveTo>
                  <a:pt x="572079" y="1071880"/>
                </a:moveTo>
                <a:lnTo>
                  <a:pt x="563581" y="1071880"/>
                </a:lnTo>
                <a:lnTo>
                  <a:pt x="565359" y="1073150"/>
                </a:lnTo>
                <a:lnTo>
                  <a:pt x="570312" y="1074420"/>
                </a:lnTo>
                <a:lnTo>
                  <a:pt x="570330" y="1075320"/>
                </a:lnTo>
                <a:lnTo>
                  <a:pt x="571602" y="1073150"/>
                </a:lnTo>
                <a:lnTo>
                  <a:pt x="572079" y="1071880"/>
                </a:lnTo>
                <a:close/>
              </a:path>
              <a:path w="661669" h="1210310">
                <a:moveTo>
                  <a:pt x="607814" y="1018785"/>
                </a:moveTo>
                <a:lnTo>
                  <a:pt x="607490" y="1018841"/>
                </a:lnTo>
                <a:lnTo>
                  <a:pt x="606850" y="1019810"/>
                </a:lnTo>
                <a:lnTo>
                  <a:pt x="610546" y="1021080"/>
                </a:lnTo>
                <a:lnTo>
                  <a:pt x="612299" y="1019810"/>
                </a:lnTo>
                <a:lnTo>
                  <a:pt x="608336" y="1019810"/>
                </a:lnTo>
                <a:lnTo>
                  <a:pt x="607814" y="1018785"/>
                </a:lnTo>
                <a:close/>
              </a:path>
              <a:path w="661669" h="1210310">
                <a:moveTo>
                  <a:pt x="612356" y="1018540"/>
                </a:moveTo>
                <a:lnTo>
                  <a:pt x="609225" y="1018540"/>
                </a:lnTo>
                <a:lnTo>
                  <a:pt x="608336" y="1019810"/>
                </a:lnTo>
                <a:lnTo>
                  <a:pt x="612299" y="1019810"/>
                </a:lnTo>
                <a:lnTo>
                  <a:pt x="612356" y="1018540"/>
                </a:lnTo>
                <a:close/>
              </a:path>
              <a:path w="661669" h="1210310">
                <a:moveTo>
                  <a:pt x="621943" y="1017269"/>
                </a:moveTo>
                <a:lnTo>
                  <a:pt x="613556" y="1017269"/>
                </a:lnTo>
                <a:lnTo>
                  <a:pt x="619216" y="1019810"/>
                </a:lnTo>
                <a:lnTo>
                  <a:pt x="621943" y="1017269"/>
                </a:lnTo>
                <a:close/>
              </a:path>
              <a:path w="661669" h="1210310">
                <a:moveTo>
                  <a:pt x="607689" y="1018540"/>
                </a:moveTo>
                <a:lnTo>
                  <a:pt x="607490" y="1018841"/>
                </a:lnTo>
                <a:lnTo>
                  <a:pt x="607814" y="1018785"/>
                </a:lnTo>
                <a:lnTo>
                  <a:pt x="607689" y="1018540"/>
                </a:lnTo>
                <a:close/>
              </a:path>
              <a:path w="661669" h="1210310">
                <a:moveTo>
                  <a:pt x="609225" y="1018540"/>
                </a:moveTo>
                <a:lnTo>
                  <a:pt x="607689" y="1018540"/>
                </a:lnTo>
                <a:lnTo>
                  <a:pt x="607814" y="1018785"/>
                </a:lnTo>
                <a:lnTo>
                  <a:pt x="609225" y="1018540"/>
                </a:lnTo>
                <a:close/>
              </a:path>
              <a:path w="661669" h="1210310">
                <a:moveTo>
                  <a:pt x="640471" y="929640"/>
                </a:moveTo>
                <a:lnTo>
                  <a:pt x="635400" y="929640"/>
                </a:lnTo>
                <a:lnTo>
                  <a:pt x="635819" y="932180"/>
                </a:lnTo>
                <a:lnTo>
                  <a:pt x="637051" y="932180"/>
                </a:lnTo>
                <a:lnTo>
                  <a:pt x="640471" y="929640"/>
                </a:lnTo>
                <a:close/>
              </a:path>
              <a:path w="661669" h="1210310">
                <a:moveTo>
                  <a:pt x="645187" y="916940"/>
                </a:moveTo>
                <a:lnTo>
                  <a:pt x="644201" y="916940"/>
                </a:lnTo>
                <a:lnTo>
                  <a:pt x="643972" y="918210"/>
                </a:lnTo>
                <a:lnTo>
                  <a:pt x="645187" y="916940"/>
                </a:lnTo>
                <a:close/>
              </a:path>
              <a:path w="661669" h="1210310">
                <a:moveTo>
                  <a:pt x="575672" y="830580"/>
                </a:moveTo>
                <a:lnTo>
                  <a:pt x="573094" y="830580"/>
                </a:lnTo>
                <a:lnTo>
                  <a:pt x="571062" y="833119"/>
                </a:lnTo>
                <a:lnTo>
                  <a:pt x="572230" y="835660"/>
                </a:lnTo>
                <a:lnTo>
                  <a:pt x="569614" y="838200"/>
                </a:lnTo>
                <a:lnTo>
                  <a:pt x="611278" y="838200"/>
                </a:lnTo>
                <a:lnTo>
                  <a:pt x="602090" y="834390"/>
                </a:lnTo>
                <a:lnTo>
                  <a:pt x="573792" y="834390"/>
                </a:lnTo>
                <a:lnTo>
                  <a:pt x="573081" y="833119"/>
                </a:lnTo>
                <a:lnTo>
                  <a:pt x="575672" y="830580"/>
                </a:lnTo>
                <a:close/>
              </a:path>
              <a:path w="661669" h="1210310">
                <a:moveTo>
                  <a:pt x="583924" y="830580"/>
                </a:moveTo>
                <a:lnTo>
                  <a:pt x="573792" y="834390"/>
                </a:lnTo>
                <a:lnTo>
                  <a:pt x="602090" y="834390"/>
                </a:lnTo>
                <a:lnTo>
                  <a:pt x="599027" y="833119"/>
                </a:lnTo>
                <a:lnTo>
                  <a:pt x="583924" y="830580"/>
                </a:lnTo>
                <a:close/>
              </a:path>
              <a:path w="661669" h="1210310">
                <a:moveTo>
                  <a:pt x="529495" y="816610"/>
                </a:moveTo>
                <a:lnTo>
                  <a:pt x="529863" y="829310"/>
                </a:lnTo>
                <a:lnTo>
                  <a:pt x="526497" y="830580"/>
                </a:lnTo>
                <a:lnTo>
                  <a:pt x="570185" y="830580"/>
                </a:lnTo>
                <a:lnTo>
                  <a:pt x="568268" y="828040"/>
                </a:lnTo>
                <a:lnTo>
                  <a:pt x="572941" y="825500"/>
                </a:lnTo>
                <a:lnTo>
                  <a:pt x="568098" y="822960"/>
                </a:lnTo>
                <a:lnTo>
                  <a:pt x="562667" y="822960"/>
                </a:lnTo>
                <a:lnTo>
                  <a:pt x="560694" y="820419"/>
                </a:lnTo>
                <a:lnTo>
                  <a:pt x="535146" y="820419"/>
                </a:lnTo>
                <a:lnTo>
                  <a:pt x="535176" y="820283"/>
                </a:lnTo>
                <a:lnTo>
                  <a:pt x="529495" y="816610"/>
                </a:lnTo>
                <a:close/>
              </a:path>
              <a:path w="661669" h="1210310">
                <a:moveTo>
                  <a:pt x="570960" y="828040"/>
                </a:moveTo>
                <a:lnTo>
                  <a:pt x="568941" y="828040"/>
                </a:lnTo>
                <a:lnTo>
                  <a:pt x="570185" y="830580"/>
                </a:lnTo>
                <a:lnTo>
                  <a:pt x="571082" y="830580"/>
                </a:lnTo>
                <a:lnTo>
                  <a:pt x="571506" y="829310"/>
                </a:lnTo>
                <a:lnTo>
                  <a:pt x="570960" y="828040"/>
                </a:lnTo>
                <a:close/>
              </a:path>
              <a:path w="661669" h="1210310">
                <a:moveTo>
                  <a:pt x="528187" y="821690"/>
                </a:moveTo>
                <a:lnTo>
                  <a:pt x="522058" y="824230"/>
                </a:lnTo>
                <a:lnTo>
                  <a:pt x="527615" y="824230"/>
                </a:lnTo>
                <a:lnTo>
                  <a:pt x="528187" y="821690"/>
                </a:lnTo>
                <a:close/>
              </a:path>
              <a:path w="661669" h="1210310">
                <a:moveTo>
                  <a:pt x="565677" y="821690"/>
                </a:moveTo>
                <a:lnTo>
                  <a:pt x="562667" y="822960"/>
                </a:lnTo>
                <a:lnTo>
                  <a:pt x="568098" y="822960"/>
                </a:lnTo>
                <a:lnTo>
                  <a:pt x="565677" y="821690"/>
                </a:lnTo>
                <a:close/>
              </a:path>
              <a:path w="661669" h="1210310">
                <a:moveTo>
                  <a:pt x="535176" y="820283"/>
                </a:moveTo>
                <a:lnTo>
                  <a:pt x="535146" y="820419"/>
                </a:lnTo>
                <a:lnTo>
                  <a:pt x="535387" y="820419"/>
                </a:lnTo>
                <a:lnTo>
                  <a:pt x="535176" y="820283"/>
                </a:lnTo>
                <a:close/>
              </a:path>
              <a:path w="661669" h="1210310">
                <a:moveTo>
                  <a:pt x="545511" y="812800"/>
                </a:moveTo>
                <a:lnTo>
                  <a:pt x="537226" y="816610"/>
                </a:lnTo>
                <a:lnTo>
                  <a:pt x="536213" y="819150"/>
                </a:lnTo>
                <a:lnTo>
                  <a:pt x="535426" y="819150"/>
                </a:lnTo>
                <a:lnTo>
                  <a:pt x="535176" y="820283"/>
                </a:lnTo>
                <a:lnTo>
                  <a:pt x="535387" y="820419"/>
                </a:lnTo>
                <a:lnTo>
                  <a:pt x="560694" y="820419"/>
                </a:lnTo>
                <a:lnTo>
                  <a:pt x="555760" y="814069"/>
                </a:lnTo>
                <a:lnTo>
                  <a:pt x="545511" y="812800"/>
                </a:lnTo>
                <a:close/>
              </a:path>
              <a:path w="661669" h="1210310">
                <a:moveTo>
                  <a:pt x="283754" y="711200"/>
                </a:moveTo>
                <a:lnTo>
                  <a:pt x="283407" y="711200"/>
                </a:lnTo>
                <a:lnTo>
                  <a:pt x="284764" y="720090"/>
                </a:lnTo>
                <a:lnTo>
                  <a:pt x="289476" y="735330"/>
                </a:lnTo>
                <a:lnTo>
                  <a:pt x="294299" y="749300"/>
                </a:lnTo>
                <a:lnTo>
                  <a:pt x="295992" y="755650"/>
                </a:lnTo>
                <a:lnTo>
                  <a:pt x="291016" y="765810"/>
                </a:lnTo>
                <a:lnTo>
                  <a:pt x="283099" y="779780"/>
                </a:lnTo>
                <a:lnTo>
                  <a:pt x="277044" y="792480"/>
                </a:lnTo>
                <a:lnTo>
                  <a:pt x="277654" y="798830"/>
                </a:lnTo>
                <a:lnTo>
                  <a:pt x="274539" y="801369"/>
                </a:lnTo>
                <a:lnTo>
                  <a:pt x="274729" y="807720"/>
                </a:lnTo>
                <a:lnTo>
                  <a:pt x="277125" y="814069"/>
                </a:lnTo>
                <a:lnTo>
                  <a:pt x="280625" y="819150"/>
                </a:lnTo>
                <a:lnTo>
                  <a:pt x="281019" y="817880"/>
                </a:lnTo>
                <a:lnTo>
                  <a:pt x="281464" y="816610"/>
                </a:lnTo>
                <a:lnTo>
                  <a:pt x="282162" y="815340"/>
                </a:lnTo>
                <a:lnTo>
                  <a:pt x="283153" y="815340"/>
                </a:lnTo>
                <a:lnTo>
                  <a:pt x="283137" y="815125"/>
                </a:lnTo>
                <a:lnTo>
                  <a:pt x="282403" y="814069"/>
                </a:lnTo>
                <a:lnTo>
                  <a:pt x="282962" y="812800"/>
                </a:lnTo>
                <a:lnTo>
                  <a:pt x="506554" y="812800"/>
                </a:lnTo>
                <a:lnTo>
                  <a:pt x="510978" y="807720"/>
                </a:lnTo>
                <a:lnTo>
                  <a:pt x="516890" y="800100"/>
                </a:lnTo>
                <a:lnTo>
                  <a:pt x="519716" y="793750"/>
                </a:lnTo>
                <a:lnTo>
                  <a:pt x="517240" y="786130"/>
                </a:lnTo>
                <a:lnTo>
                  <a:pt x="511302" y="775969"/>
                </a:lnTo>
                <a:lnTo>
                  <a:pt x="505164" y="767080"/>
                </a:lnTo>
                <a:lnTo>
                  <a:pt x="502088" y="763269"/>
                </a:lnTo>
                <a:lnTo>
                  <a:pt x="501910" y="760730"/>
                </a:lnTo>
                <a:lnTo>
                  <a:pt x="501237" y="759460"/>
                </a:lnTo>
                <a:lnTo>
                  <a:pt x="498811" y="759460"/>
                </a:lnTo>
                <a:lnTo>
                  <a:pt x="496417" y="754380"/>
                </a:lnTo>
                <a:lnTo>
                  <a:pt x="491187" y="749300"/>
                </a:lnTo>
                <a:lnTo>
                  <a:pt x="479495" y="749300"/>
                </a:lnTo>
                <a:lnTo>
                  <a:pt x="478941" y="746760"/>
                </a:lnTo>
                <a:lnTo>
                  <a:pt x="453485" y="746760"/>
                </a:lnTo>
                <a:lnTo>
                  <a:pt x="453574" y="737869"/>
                </a:lnTo>
                <a:lnTo>
                  <a:pt x="440430" y="737869"/>
                </a:lnTo>
                <a:lnTo>
                  <a:pt x="440948" y="723900"/>
                </a:lnTo>
                <a:lnTo>
                  <a:pt x="433241" y="718819"/>
                </a:lnTo>
                <a:lnTo>
                  <a:pt x="422534" y="716280"/>
                </a:lnTo>
                <a:lnTo>
                  <a:pt x="294087" y="716280"/>
                </a:lnTo>
                <a:lnTo>
                  <a:pt x="294189" y="716025"/>
                </a:lnTo>
                <a:lnTo>
                  <a:pt x="292019" y="713740"/>
                </a:lnTo>
                <a:lnTo>
                  <a:pt x="285147" y="713740"/>
                </a:lnTo>
                <a:lnTo>
                  <a:pt x="284673" y="712048"/>
                </a:lnTo>
                <a:lnTo>
                  <a:pt x="283754" y="711200"/>
                </a:lnTo>
                <a:close/>
              </a:path>
              <a:path w="661669" h="1210310">
                <a:moveTo>
                  <a:pt x="513721" y="814069"/>
                </a:moveTo>
                <a:lnTo>
                  <a:pt x="507409" y="816610"/>
                </a:lnTo>
                <a:lnTo>
                  <a:pt x="506609" y="819150"/>
                </a:lnTo>
                <a:lnTo>
                  <a:pt x="517183" y="819150"/>
                </a:lnTo>
                <a:lnTo>
                  <a:pt x="516435" y="817880"/>
                </a:lnTo>
                <a:lnTo>
                  <a:pt x="513721" y="814069"/>
                </a:lnTo>
                <a:close/>
              </a:path>
              <a:path w="661669" h="1210310">
                <a:moveTo>
                  <a:pt x="283153" y="815340"/>
                </a:moveTo>
                <a:lnTo>
                  <a:pt x="282162" y="815340"/>
                </a:lnTo>
                <a:lnTo>
                  <a:pt x="281718" y="816610"/>
                </a:lnTo>
                <a:lnTo>
                  <a:pt x="281870" y="817880"/>
                </a:lnTo>
                <a:lnTo>
                  <a:pt x="282619" y="817880"/>
                </a:lnTo>
                <a:lnTo>
                  <a:pt x="283302" y="817320"/>
                </a:lnTo>
                <a:lnTo>
                  <a:pt x="283153" y="815340"/>
                </a:lnTo>
                <a:close/>
              </a:path>
              <a:path w="661669" h="1210310">
                <a:moveTo>
                  <a:pt x="283137" y="815125"/>
                </a:moveTo>
                <a:lnTo>
                  <a:pt x="283302" y="817320"/>
                </a:lnTo>
                <a:lnTo>
                  <a:pt x="284169" y="816610"/>
                </a:lnTo>
                <a:lnTo>
                  <a:pt x="283137" y="815125"/>
                </a:lnTo>
                <a:close/>
              </a:path>
              <a:path w="661669" h="1210310">
                <a:moveTo>
                  <a:pt x="500069" y="756919"/>
                </a:moveTo>
                <a:lnTo>
                  <a:pt x="499192" y="756919"/>
                </a:lnTo>
                <a:lnTo>
                  <a:pt x="499586" y="759460"/>
                </a:lnTo>
                <a:lnTo>
                  <a:pt x="501237" y="759460"/>
                </a:lnTo>
                <a:lnTo>
                  <a:pt x="500069" y="756919"/>
                </a:lnTo>
                <a:close/>
              </a:path>
              <a:path w="661669" h="1210310">
                <a:moveTo>
                  <a:pt x="484940" y="748030"/>
                </a:moveTo>
                <a:lnTo>
                  <a:pt x="479495" y="749300"/>
                </a:lnTo>
                <a:lnTo>
                  <a:pt x="491187" y="749300"/>
                </a:lnTo>
                <a:lnTo>
                  <a:pt x="484940" y="748030"/>
                </a:lnTo>
                <a:close/>
              </a:path>
              <a:path w="661669" h="1210310">
                <a:moveTo>
                  <a:pt x="459949" y="735330"/>
                </a:moveTo>
                <a:lnTo>
                  <a:pt x="454577" y="745490"/>
                </a:lnTo>
                <a:lnTo>
                  <a:pt x="453485" y="746760"/>
                </a:lnTo>
                <a:lnTo>
                  <a:pt x="478941" y="746760"/>
                </a:lnTo>
                <a:lnTo>
                  <a:pt x="478664" y="745490"/>
                </a:lnTo>
                <a:lnTo>
                  <a:pt x="464407" y="745490"/>
                </a:lnTo>
                <a:lnTo>
                  <a:pt x="459949" y="735330"/>
                </a:lnTo>
                <a:close/>
              </a:path>
              <a:path w="661669" h="1210310">
                <a:moveTo>
                  <a:pt x="472970" y="741680"/>
                </a:moveTo>
                <a:lnTo>
                  <a:pt x="467043" y="742950"/>
                </a:lnTo>
                <a:lnTo>
                  <a:pt x="464407" y="745490"/>
                </a:lnTo>
                <a:lnTo>
                  <a:pt x="478664" y="745490"/>
                </a:lnTo>
                <a:lnTo>
                  <a:pt x="478387" y="744219"/>
                </a:lnTo>
                <a:lnTo>
                  <a:pt x="472970" y="741680"/>
                </a:lnTo>
                <a:close/>
              </a:path>
              <a:path w="661669" h="1210310">
                <a:moveTo>
                  <a:pt x="445687" y="731519"/>
                </a:moveTo>
                <a:lnTo>
                  <a:pt x="440430" y="737869"/>
                </a:lnTo>
                <a:lnTo>
                  <a:pt x="453574" y="737869"/>
                </a:lnTo>
                <a:lnTo>
                  <a:pt x="453599" y="735330"/>
                </a:lnTo>
                <a:lnTo>
                  <a:pt x="445687" y="731519"/>
                </a:lnTo>
                <a:close/>
              </a:path>
              <a:path w="661669" h="1210310">
                <a:moveTo>
                  <a:pt x="268090" y="715010"/>
                </a:moveTo>
                <a:lnTo>
                  <a:pt x="262020" y="715010"/>
                </a:lnTo>
                <a:lnTo>
                  <a:pt x="265429" y="721360"/>
                </a:lnTo>
                <a:lnTo>
                  <a:pt x="268090" y="715010"/>
                </a:lnTo>
                <a:close/>
              </a:path>
              <a:path w="661669" h="1210310">
                <a:moveTo>
                  <a:pt x="269989" y="711200"/>
                </a:moveTo>
                <a:lnTo>
                  <a:pt x="251965" y="711200"/>
                </a:lnTo>
                <a:lnTo>
                  <a:pt x="255375" y="712469"/>
                </a:lnTo>
                <a:lnTo>
                  <a:pt x="258732" y="716280"/>
                </a:lnTo>
                <a:lnTo>
                  <a:pt x="262020" y="715010"/>
                </a:lnTo>
                <a:lnTo>
                  <a:pt x="268090" y="715010"/>
                </a:lnTo>
                <a:lnTo>
                  <a:pt x="269154" y="712469"/>
                </a:lnTo>
                <a:lnTo>
                  <a:pt x="269989" y="711200"/>
                </a:lnTo>
                <a:close/>
              </a:path>
              <a:path w="661669" h="1210310">
                <a:moveTo>
                  <a:pt x="294189" y="716025"/>
                </a:moveTo>
                <a:lnTo>
                  <a:pt x="294087" y="716280"/>
                </a:lnTo>
                <a:lnTo>
                  <a:pt x="294430" y="716280"/>
                </a:lnTo>
                <a:lnTo>
                  <a:pt x="294189" y="716025"/>
                </a:lnTo>
                <a:close/>
              </a:path>
              <a:path w="661669" h="1210310">
                <a:moveTo>
                  <a:pt x="310356" y="685800"/>
                </a:moveTo>
                <a:lnTo>
                  <a:pt x="303270" y="685800"/>
                </a:lnTo>
                <a:lnTo>
                  <a:pt x="303778" y="687069"/>
                </a:lnTo>
                <a:lnTo>
                  <a:pt x="300412" y="694690"/>
                </a:lnTo>
                <a:lnTo>
                  <a:pt x="300742" y="694690"/>
                </a:lnTo>
                <a:lnTo>
                  <a:pt x="295599" y="712469"/>
                </a:lnTo>
                <a:lnTo>
                  <a:pt x="294189" y="716025"/>
                </a:lnTo>
                <a:lnTo>
                  <a:pt x="294430" y="716280"/>
                </a:lnTo>
                <a:lnTo>
                  <a:pt x="422534" y="716280"/>
                </a:lnTo>
                <a:lnTo>
                  <a:pt x="414052" y="713740"/>
                </a:lnTo>
                <a:lnTo>
                  <a:pt x="424161" y="713740"/>
                </a:lnTo>
                <a:lnTo>
                  <a:pt x="419676" y="707390"/>
                </a:lnTo>
                <a:lnTo>
                  <a:pt x="331972" y="707390"/>
                </a:lnTo>
                <a:lnTo>
                  <a:pt x="329851" y="706119"/>
                </a:lnTo>
                <a:lnTo>
                  <a:pt x="331689" y="704050"/>
                </a:lnTo>
                <a:lnTo>
                  <a:pt x="330898" y="694690"/>
                </a:lnTo>
                <a:lnTo>
                  <a:pt x="330987" y="690880"/>
                </a:lnTo>
                <a:lnTo>
                  <a:pt x="331184" y="688340"/>
                </a:lnTo>
                <a:lnTo>
                  <a:pt x="309988" y="688340"/>
                </a:lnTo>
                <a:lnTo>
                  <a:pt x="307918" y="687069"/>
                </a:lnTo>
                <a:lnTo>
                  <a:pt x="309848" y="687069"/>
                </a:lnTo>
                <a:lnTo>
                  <a:pt x="310356" y="685800"/>
                </a:lnTo>
                <a:close/>
              </a:path>
              <a:path w="661669" h="1210310">
                <a:moveTo>
                  <a:pt x="289609" y="711200"/>
                </a:moveTo>
                <a:lnTo>
                  <a:pt x="284435" y="711200"/>
                </a:lnTo>
                <a:lnTo>
                  <a:pt x="284673" y="712048"/>
                </a:lnTo>
                <a:lnTo>
                  <a:pt x="286506" y="713740"/>
                </a:lnTo>
                <a:lnTo>
                  <a:pt x="292019" y="713740"/>
                </a:lnTo>
                <a:lnTo>
                  <a:pt x="289609" y="711200"/>
                </a:lnTo>
                <a:close/>
              </a:path>
              <a:path w="661669" h="1210310">
                <a:moveTo>
                  <a:pt x="273326" y="706119"/>
                </a:moveTo>
                <a:lnTo>
                  <a:pt x="245764" y="706119"/>
                </a:lnTo>
                <a:lnTo>
                  <a:pt x="247758" y="711200"/>
                </a:lnTo>
                <a:lnTo>
                  <a:pt x="248520" y="712469"/>
                </a:lnTo>
                <a:lnTo>
                  <a:pt x="251965" y="711200"/>
                </a:lnTo>
                <a:lnTo>
                  <a:pt x="269989" y="711200"/>
                </a:lnTo>
                <a:lnTo>
                  <a:pt x="273326" y="706119"/>
                </a:lnTo>
                <a:close/>
              </a:path>
              <a:path w="661669" h="1210310">
                <a:moveTo>
                  <a:pt x="288403" y="709930"/>
                </a:moveTo>
                <a:lnTo>
                  <a:pt x="282378" y="709930"/>
                </a:lnTo>
                <a:lnTo>
                  <a:pt x="284673" y="712048"/>
                </a:lnTo>
                <a:lnTo>
                  <a:pt x="284435" y="711200"/>
                </a:lnTo>
                <a:lnTo>
                  <a:pt x="289609" y="711200"/>
                </a:lnTo>
                <a:lnTo>
                  <a:pt x="288403" y="709930"/>
                </a:lnTo>
                <a:close/>
              </a:path>
              <a:path w="661669" h="1210310">
                <a:moveTo>
                  <a:pt x="275838" y="699769"/>
                </a:moveTo>
                <a:lnTo>
                  <a:pt x="270022" y="699769"/>
                </a:lnTo>
                <a:lnTo>
                  <a:pt x="265603" y="702310"/>
                </a:lnTo>
                <a:lnTo>
                  <a:pt x="261034" y="704850"/>
                </a:lnTo>
                <a:lnTo>
                  <a:pt x="274161" y="704850"/>
                </a:lnTo>
                <a:lnTo>
                  <a:pt x="281413" y="711200"/>
                </a:lnTo>
                <a:lnTo>
                  <a:pt x="282988" y="711200"/>
                </a:lnTo>
                <a:lnTo>
                  <a:pt x="282378" y="709930"/>
                </a:lnTo>
                <a:lnTo>
                  <a:pt x="288403" y="709930"/>
                </a:lnTo>
                <a:lnTo>
                  <a:pt x="279965" y="701040"/>
                </a:lnTo>
                <a:lnTo>
                  <a:pt x="275838" y="699769"/>
                </a:lnTo>
                <a:close/>
              </a:path>
              <a:path w="661669" h="1210310">
                <a:moveTo>
                  <a:pt x="243932" y="690880"/>
                </a:moveTo>
                <a:lnTo>
                  <a:pt x="229330" y="690880"/>
                </a:lnTo>
                <a:lnTo>
                  <a:pt x="235820" y="694690"/>
                </a:lnTo>
                <a:lnTo>
                  <a:pt x="238881" y="706119"/>
                </a:lnTo>
                <a:lnTo>
                  <a:pt x="243326" y="708660"/>
                </a:lnTo>
                <a:lnTo>
                  <a:pt x="243999" y="708660"/>
                </a:lnTo>
                <a:lnTo>
                  <a:pt x="244532" y="709930"/>
                </a:lnTo>
                <a:lnTo>
                  <a:pt x="245205" y="709930"/>
                </a:lnTo>
                <a:lnTo>
                  <a:pt x="245104" y="708660"/>
                </a:lnTo>
                <a:lnTo>
                  <a:pt x="244176" y="707390"/>
                </a:lnTo>
                <a:lnTo>
                  <a:pt x="243630" y="706119"/>
                </a:lnTo>
                <a:lnTo>
                  <a:pt x="273326" y="706119"/>
                </a:lnTo>
                <a:lnTo>
                  <a:pt x="274161" y="704850"/>
                </a:lnTo>
                <a:lnTo>
                  <a:pt x="255772" y="704850"/>
                </a:lnTo>
                <a:lnTo>
                  <a:pt x="249478" y="701040"/>
                </a:lnTo>
                <a:lnTo>
                  <a:pt x="243932" y="690880"/>
                </a:lnTo>
                <a:close/>
              </a:path>
              <a:path w="661669" h="1210310">
                <a:moveTo>
                  <a:pt x="331689" y="704050"/>
                </a:moveTo>
                <a:lnTo>
                  <a:pt x="329851" y="706119"/>
                </a:lnTo>
                <a:lnTo>
                  <a:pt x="331972" y="707390"/>
                </a:lnTo>
                <a:lnTo>
                  <a:pt x="331689" y="704050"/>
                </a:lnTo>
                <a:close/>
              </a:path>
              <a:path w="661669" h="1210310">
                <a:moveTo>
                  <a:pt x="334124" y="701309"/>
                </a:moveTo>
                <a:lnTo>
                  <a:pt x="331689" y="704050"/>
                </a:lnTo>
                <a:lnTo>
                  <a:pt x="331972" y="707390"/>
                </a:lnTo>
                <a:lnTo>
                  <a:pt x="419676" y="707390"/>
                </a:lnTo>
                <a:lnTo>
                  <a:pt x="416985" y="703580"/>
                </a:lnTo>
                <a:lnTo>
                  <a:pt x="412274" y="703580"/>
                </a:lnTo>
                <a:lnTo>
                  <a:pt x="411664" y="702310"/>
                </a:lnTo>
                <a:lnTo>
                  <a:pt x="333991" y="702310"/>
                </a:lnTo>
                <a:lnTo>
                  <a:pt x="334124" y="701309"/>
                </a:lnTo>
                <a:close/>
              </a:path>
              <a:path w="661669" h="1210310">
                <a:moveTo>
                  <a:pt x="254768" y="702310"/>
                </a:moveTo>
                <a:lnTo>
                  <a:pt x="254667" y="703580"/>
                </a:lnTo>
                <a:lnTo>
                  <a:pt x="254997" y="703580"/>
                </a:lnTo>
                <a:lnTo>
                  <a:pt x="255772" y="704850"/>
                </a:lnTo>
                <a:lnTo>
                  <a:pt x="261034" y="704850"/>
                </a:lnTo>
                <a:lnTo>
                  <a:pt x="254768" y="702310"/>
                </a:lnTo>
                <a:close/>
              </a:path>
              <a:path w="661669" h="1210310">
                <a:moveTo>
                  <a:pt x="412197" y="701040"/>
                </a:moveTo>
                <a:lnTo>
                  <a:pt x="412274" y="703580"/>
                </a:lnTo>
                <a:lnTo>
                  <a:pt x="416985" y="703580"/>
                </a:lnTo>
                <a:lnTo>
                  <a:pt x="415144" y="702310"/>
                </a:lnTo>
                <a:lnTo>
                  <a:pt x="412667" y="702310"/>
                </a:lnTo>
                <a:lnTo>
                  <a:pt x="412197" y="701040"/>
                </a:lnTo>
                <a:close/>
              </a:path>
              <a:path w="661669" h="1210310">
                <a:moveTo>
                  <a:pt x="336620" y="698500"/>
                </a:moveTo>
                <a:lnTo>
                  <a:pt x="334124" y="701309"/>
                </a:lnTo>
                <a:lnTo>
                  <a:pt x="333991" y="702310"/>
                </a:lnTo>
                <a:lnTo>
                  <a:pt x="336620" y="698500"/>
                </a:lnTo>
                <a:close/>
              </a:path>
              <a:path w="661669" h="1210310">
                <a:moveTo>
                  <a:pt x="405733" y="698500"/>
                </a:moveTo>
                <a:lnTo>
                  <a:pt x="336620" y="698500"/>
                </a:lnTo>
                <a:lnTo>
                  <a:pt x="333991" y="702310"/>
                </a:lnTo>
                <a:lnTo>
                  <a:pt x="411664" y="702310"/>
                </a:lnTo>
                <a:lnTo>
                  <a:pt x="410845" y="701040"/>
                </a:lnTo>
                <a:lnTo>
                  <a:pt x="407333" y="701040"/>
                </a:lnTo>
                <a:lnTo>
                  <a:pt x="405733" y="698500"/>
                </a:lnTo>
                <a:close/>
              </a:path>
              <a:path w="661669" h="1210310">
                <a:moveTo>
                  <a:pt x="413302" y="701040"/>
                </a:moveTo>
                <a:lnTo>
                  <a:pt x="412667" y="702310"/>
                </a:lnTo>
                <a:lnTo>
                  <a:pt x="415144" y="702310"/>
                </a:lnTo>
                <a:lnTo>
                  <a:pt x="413302" y="701040"/>
                </a:lnTo>
                <a:close/>
              </a:path>
              <a:path w="661669" h="1210310">
                <a:moveTo>
                  <a:pt x="356383" y="684530"/>
                </a:moveTo>
                <a:lnTo>
                  <a:pt x="336353" y="684530"/>
                </a:lnTo>
                <a:lnTo>
                  <a:pt x="334124" y="701309"/>
                </a:lnTo>
                <a:lnTo>
                  <a:pt x="336620" y="698500"/>
                </a:lnTo>
                <a:lnTo>
                  <a:pt x="403663" y="698500"/>
                </a:lnTo>
                <a:lnTo>
                  <a:pt x="404768" y="697230"/>
                </a:lnTo>
                <a:lnTo>
                  <a:pt x="379843" y="697230"/>
                </a:lnTo>
                <a:lnTo>
                  <a:pt x="363336" y="689610"/>
                </a:lnTo>
                <a:lnTo>
                  <a:pt x="356383" y="684530"/>
                </a:lnTo>
                <a:close/>
              </a:path>
              <a:path w="661669" h="1210310">
                <a:moveTo>
                  <a:pt x="410026" y="699769"/>
                </a:moveTo>
                <a:lnTo>
                  <a:pt x="408540" y="699769"/>
                </a:lnTo>
                <a:lnTo>
                  <a:pt x="409048" y="701040"/>
                </a:lnTo>
                <a:lnTo>
                  <a:pt x="410845" y="701040"/>
                </a:lnTo>
                <a:lnTo>
                  <a:pt x="410026" y="699769"/>
                </a:lnTo>
                <a:close/>
              </a:path>
              <a:path w="661669" h="1210310">
                <a:moveTo>
                  <a:pt x="404133" y="695960"/>
                </a:moveTo>
                <a:lnTo>
                  <a:pt x="405733" y="698500"/>
                </a:lnTo>
                <a:lnTo>
                  <a:pt x="406521" y="698500"/>
                </a:lnTo>
                <a:lnTo>
                  <a:pt x="404133" y="695960"/>
                </a:lnTo>
                <a:close/>
              </a:path>
              <a:path w="661669" h="1210310">
                <a:moveTo>
                  <a:pt x="211474" y="660400"/>
                </a:moveTo>
                <a:lnTo>
                  <a:pt x="210153" y="662940"/>
                </a:lnTo>
                <a:lnTo>
                  <a:pt x="213125" y="669290"/>
                </a:lnTo>
                <a:lnTo>
                  <a:pt x="219604" y="679450"/>
                </a:lnTo>
                <a:lnTo>
                  <a:pt x="226561" y="690880"/>
                </a:lnTo>
                <a:lnTo>
                  <a:pt x="230968" y="697230"/>
                </a:lnTo>
                <a:lnTo>
                  <a:pt x="234207" y="694690"/>
                </a:lnTo>
                <a:lnTo>
                  <a:pt x="229876" y="693419"/>
                </a:lnTo>
                <a:lnTo>
                  <a:pt x="229330" y="690880"/>
                </a:lnTo>
                <a:lnTo>
                  <a:pt x="243932" y="690880"/>
                </a:lnTo>
                <a:lnTo>
                  <a:pt x="243238" y="689610"/>
                </a:lnTo>
                <a:lnTo>
                  <a:pt x="239011" y="676910"/>
                </a:lnTo>
                <a:lnTo>
                  <a:pt x="238754" y="668019"/>
                </a:lnTo>
                <a:lnTo>
                  <a:pt x="239439" y="666750"/>
                </a:lnTo>
                <a:lnTo>
                  <a:pt x="239554" y="665480"/>
                </a:lnTo>
                <a:lnTo>
                  <a:pt x="240405" y="665480"/>
                </a:lnTo>
                <a:lnTo>
                  <a:pt x="240431" y="662940"/>
                </a:lnTo>
                <a:lnTo>
                  <a:pt x="210471" y="662940"/>
                </a:lnTo>
                <a:lnTo>
                  <a:pt x="211474" y="660400"/>
                </a:lnTo>
                <a:close/>
              </a:path>
              <a:path w="661669" h="1210310">
                <a:moveTo>
                  <a:pt x="410267" y="692150"/>
                </a:moveTo>
                <a:lnTo>
                  <a:pt x="393401" y="692150"/>
                </a:lnTo>
                <a:lnTo>
                  <a:pt x="395192" y="693419"/>
                </a:lnTo>
                <a:lnTo>
                  <a:pt x="379843" y="697230"/>
                </a:lnTo>
                <a:lnTo>
                  <a:pt x="404768" y="697230"/>
                </a:lnTo>
                <a:lnTo>
                  <a:pt x="403066" y="694690"/>
                </a:lnTo>
                <a:lnTo>
                  <a:pt x="401898" y="693419"/>
                </a:lnTo>
                <a:lnTo>
                  <a:pt x="409162" y="693419"/>
                </a:lnTo>
                <a:lnTo>
                  <a:pt x="410267" y="692150"/>
                </a:lnTo>
                <a:close/>
              </a:path>
              <a:path w="661669" h="1210310">
                <a:moveTo>
                  <a:pt x="393401" y="692150"/>
                </a:moveTo>
                <a:lnTo>
                  <a:pt x="390455" y="692150"/>
                </a:lnTo>
                <a:lnTo>
                  <a:pt x="391204" y="693419"/>
                </a:lnTo>
                <a:lnTo>
                  <a:pt x="393401" y="692150"/>
                </a:lnTo>
                <a:close/>
              </a:path>
              <a:path w="661669" h="1210310">
                <a:moveTo>
                  <a:pt x="326345" y="671830"/>
                </a:moveTo>
                <a:lnTo>
                  <a:pt x="311575" y="685800"/>
                </a:lnTo>
                <a:lnTo>
                  <a:pt x="309988" y="688340"/>
                </a:lnTo>
                <a:lnTo>
                  <a:pt x="331184" y="688340"/>
                </a:lnTo>
                <a:lnTo>
                  <a:pt x="331282" y="687069"/>
                </a:lnTo>
                <a:lnTo>
                  <a:pt x="332492" y="680719"/>
                </a:lnTo>
                <a:lnTo>
                  <a:pt x="332398" y="675640"/>
                </a:lnTo>
                <a:lnTo>
                  <a:pt x="328974" y="673100"/>
                </a:lnTo>
                <a:lnTo>
                  <a:pt x="326345" y="671830"/>
                </a:lnTo>
                <a:close/>
              </a:path>
              <a:path w="661669" h="1210310">
                <a:moveTo>
                  <a:pt x="346917" y="678180"/>
                </a:moveTo>
                <a:lnTo>
                  <a:pt x="344557" y="678180"/>
                </a:lnTo>
                <a:lnTo>
                  <a:pt x="345675" y="681990"/>
                </a:lnTo>
                <a:lnTo>
                  <a:pt x="345370" y="681990"/>
                </a:lnTo>
                <a:lnTo>
                  <a:pt x="336505" y="683260"/>
                </a:lnTo>
                <a:lnTo>
                  <a:pt x="335959" y="685800"/>
                </a:lnTo>
                <a:lnTo>
                  <a:pt x="336353" y="684530"/>
                </a:lnTo>
                <a:lnTo>
                  <a:pt x="356383" y="684530"/>
                </a:lnTo>
                <a:lnTo>
                  <a:pt x="349431" y="679450"/>
                </a:lnTo>
                <a:lnTo>
                  <a:pt x="346917" y="678180"/>
                </a:lnTo>
                <a:close/>
              </a:path>
              <a:path w="661669" h="1210310">
                <a:moveTo>
                  <a:pt x="341890" y="675640"/>
                </a:moveTo>
                <a:lnTo>
                  <a:pt x="339998" y="681990"/>
                </a:lnTo>
                <a:lnTo>
                  <a:pt x="344557" y="678180"/>
                </a:lnTo>
                <a:lnTo>
                  <a:pt x="346917" y="678180"/>
                </a:lnTo>
                <a:lnTo>
                  <a:pt x="341890" y="675640"/>
                </a:lnTo>
                <a:close/>
              </a:path>
              <a:path w="661669" h="1210310">
                <a:moveTo>
                  <a:pt x="240405" y="665480"/>
                </a:moveTo>
                <a:lnTo>
                  <a:pt x="239554" y="665480"/>
                </a:lnTo>
                <a:lnTo>
                  <a:pt x="239744" y="666750"/>
                </a:lnTo>
                <a:lnTo>
                  <a:pt x="238906" y="669290"/>
                </a:lnTo>
                <a:lnTo>
                  <a:pt x="240366" y="669290"/>
                </a:lnTo>
                <a:lnTo>
                  <a:pt x="240405" y="665480"/>
                </a:lnTo>
                <a:close/>
              </a:path>
              <a:path w="661669" h="1210310">
                <a:moveTo>
                  <a:pt x="240571" y="657860"/>
                </a:moveTo>
                <a:lnTo>
                  <a:pt x="217710" y="657860"/>
                </a:lnTo>
                <a:lnTo>
                  <a:pt x="212160" y="662940"/>
                </a:lnTo>
                <a:lnTo>
                  <a:pt x="240431" y="662940"/>
                </a:lnTo>
                <a:lnTo>
                  <a:pt x="240571" y="657860"/>
                </a:lnTo>
                <a:close/>
              </a:path>
              <a:path w="661669" h="1210310">
                <a:moveTo>
                  <a:pt x="199905" y="628650"/>
                </a:moveTo>
                <a:lnTo>
                  <a:pt x="164179" y="628650"/>
                </a:lnTo>
                <a:lnTo>
                  <a:pt x="164498" y="629391"/>
                </a:lnTo>
                <a:lnTo>
                  <a:pt x="170199" y="633730"/>
                </a:lnTo>
                <a:lnTo>
                  <a:pt x="181353" y="647700"/>
                </a:lnTo>
                <a:lnTo>
                  <a:pt x="193359" y="659130"/>
                </a:lnTo>
                <a:lnTo>
                  <a:pt x="204260" y="660400"/>
                </a:lnTo>
                <a:lnTo>
                  <a:pt x="203790" y="659130"/>
                </a:lnTo>
                <a:lnTo>
                  <a:pt x="201606" y="659130"/>
                </a:lnTo>
                <a:lnTo>
                  <a:pt x="217710" y="657860"/>
                </a:lnTo>
                <a:lnTo>
                  <a:pt x="240571" y="657860"/>
                </a:lnTo>
                <a:lnTo>
                  <a:pt x="240784" y="651510"/>
                </a:lnTo>
                <a:lnTo>
                  <a:pt x="240150" y="642619"/>
                </a:lnTo>
                <a:lnTo>
                  <a:pt x="238254" y="640080"/>
                </a:lnTo>
                <a:lnTo>
                  <a:pt x="237357" y="640080"/>
                </a:lnTo>
                <a:lnTo>
                  <a:pt x="234258" y="638810"/>
                </a:lnTo>
                <a:lnTo>
                  <a:pt x="234080" y="637540"/>
                </a:lnTo>
                <a:lnTo>
                  <a:pt x="235147" y="636269"/>
                </a:lnTo>
                <a:lnTo>
                  <a:pt x="235769" y="636269"/>
                </a:lnTo>
                <a:lnTo>
                  <a:pt x="235375" y="635000"/>
                </a:lnTo>
                <a:lnTo>
                  <a:pt x="233496" y="633730"/>
                </a:lnTo>
                <a:lnTo>
                  <a:pt x="201276" y="633730"/>
                </a:lnTo>
                <a:lnTo>
                  <a:pt x="200577" y="632460"/>
                </a:lnTo>
                <a:lnTo>
                  <a:pt x="199790" y="632460"/>
                </a:lnTo>
                <a:lnTo>
                  <a:pt x="199905" y="628650"/>
                </a:lnTo>
                <a:close/>
              </a:path>
              <a:path w="661669" h="1210310">
                <a:moveTo>
                  <a:pt x="237966" y="638810"/>
                </a:moveTo>
                <a:lnTo>
                  <a:pt x="237306" y="638810"/>
                </a:lnTo>
                <a:lnTo>
                  <a:pt x="238254" y="640080"/>
                </a:lnTo>
                <a:lnTo>
                  <a:pt x="238423" y="640080"/>
                </a:lnTo>
                <a:lnTo>
                  <a:pt x="237966" y="638810"/>
                </a:lnTo>
                <a:close/>
              </a:path>
              <a:path w="661669" h="1210310">
                <a:moveTo>
                  <a:pt x="236328" y="638073"/>
                </a:moveTo>
                <a:lnTo>
                  <a:pt x="236556" y="638810"/>
                </a:lnTo>
                <a:lnTo>
                  <a:pt x="236810" y="638810"/>
                </a:lnTo>
                <a:lnTo>
                  <a:pt x="236328" y="638073"/>
                </a:lnTo>
                <a:close/>
              </a:path>
              <a:path w="661669" h="1210310">
                <a:moveTo>
                  <a:pt x="235769" y="636269"/>
                </a:moveTo>
                <a:lnTo>
                  <a:pt x="235147" y="636269"/>
                </a:lnTo>
                <a:lnTo>
                  <a:pt x="236328" y="638073"/>
                </a:lnTo>
                <a:lnTo>
                  <a:pt x="235769" y="636269"/>
                </a:lnTo>
                <a:close/>
              </a:path>
              <a:path w="661669" h="1210310">
                <a:moveTo>
                  <a:pt x="225710" y="632460"/>
                </a:moveTo>
                <a:lnTo>
                  <a:pt x="215868" y="632460"/>
                </a:lnTo>
                <a:lnTo>
                  <a:pt x="206293" y="633730"/>
                </a:lnTo>
                <a:lnTo>
                  <a:pt x="233496" y="633730"/>
                </a:lnTo>
                <a:lnTo>
                  <a:pt x="225710" y="632460"/>
                </a:lnTo>
                <a:close/>
              </a:path>
              <a:path w="661669" h="1210310">
                <a:moveTo>
                  <a:pt x="76491" y="542290"/>
                </a:moveTo>
                <a:lnTo>
                  <a:pt x="75965" y="542290"/>
                </a:lnTo>
                <a:lnTo>
                  <a:pt x="86246" y="560069"/>
                </a:lnTo>
                <a:lnTo>
                  <a:pt x="89976" y="575310"/>
                </a:lnTo>
                <a:lnTo>
                  <a:pt x="116710" y="615950"/>
                </a:lnTo>
                <a:lnTo>
                  <a:pt x="148079" y="631190"/>
                </a:lnTo>
                <a:lnTo>
                  <a:pt x="158515" y="626110"/>
                </a:lnTo>
                <a:lnTo>
                  <a:pt x="200096" y="626110"/>
                </a:lnTo>
                <a:lnTo>
                  <a:pt x="201162" y="617219"/>
                </a:lnTo>
                <a:lnTo>
                  <a:pt x="202808" y="608330"/>
                </a:lnTo>
                <a:lnTo>
                  <a:pt x="203384" y="605790"/>
                </a:lnTo>
                <a:lnTo>
                  <a:pt x="168757" y="605790"/>
                </a:lnTo>
                <a:lnTo>
                  <a:pt x="140200" y="576580"/>
                </a:lnTo>
                <a:lnTo>
                  <a:pt x="137903" y="567690"/>
                </a:lnTo>
                <a:lnTo>
                  <a:pt x="140899" y="567690"/>
                </a:lnTo>
                <a:lnTo>
                  <a:pt x="141333" y="561340"/>
                </a:lnTo>
                <a:lnTo>
                  <a:pt x="141333" y="543560"/>
                </a:lnTo>
                <a:lnTo>
                  <a:pt x="77070" y="543560"/>
                </a:lnTo>
                <a:lnTo>
                  <a:pt x="76799" y="542806"/>
                </a:lnTo>
                <a:lnTo>
                  <a:pt x="76491" y="542290"/>
                </a:lnTo>
                <a:close/>
              </a:path>
              <a:path w="661669" h="1210310">
                <a:moveTo>
                  <a:pt x="163524" y="628650"/>
                </a:moveTo>
                <a:lnTo>
                  <a:pt x="162414" y="628650"/>
                </a:lnTo>
                <a:lnTo>
                  <a:pt x="164725" y="629919"/>
                </a:lnTo>
                <a:lnTo>
                  <a:pt x="164498" y="629391"/>
                </a:lnTo>
                <a:lnTo>
                  <a:pt x="163524" y="628650"/>
                </a:lnTo>
                <a:close/>
              </a:path>
              <a:path w="661669" h="1210310">
                <a:moveTo>
                  <a:pt x="199944" y="627380"/>
                </a:moveTo>
                <a:lnTo>
                  <a:pt x="161855" y="627380"/>
                </a:lnTo>
                <a:lnTo>
                  <a:pt x="164498" y="629391"/>
                </a:lnTo>
                <a:lnTo>
                  <a:pt x="164179" y="628650"/>
                </a:lnTo>
                <a:lnTo>
                  <a:pt x="199905" y="628650"/>
                </a:lnTo>
                <a:lnTo>
                  <a:pt x="199944" y="627380"/>
                </a:lnTo>
                <a:close/>
              </a:path>
              <a:path w="661669" h="1210310">
                <a:moveTo>
                  <a:pt x="161763" y="628084"/>
                </a:moveTo>
                <a:lnTo>
                  <a:pt x="161690" y="628650"/>
                </a:lnTo>
                <a:lnTo>
                  <a:pt x="162414" y="628650"/>
                </a:lnTo>
                <a:lnTo>
                  <a:pt x="161763" y="628084"/>
                </a:lnTo>
                <a:close/>
              </a:path>
              <a:path w="661669" h="1210310">
                <a:moveTo>
                  <a:pt x="200096" y="626110"/>
                </a:moveTo>
                <a:lnTo>
                  <a:pt x="159493" y="626110"/>
                </a:lnTo>
                <a:lnTo>
                  <a:pt x="161763" y="628084"/>
                </a:lnTo>
                <a:lnTo>
                  <a:pt x="161855" y="627380"/>
                </a:lnTo>
                <a:lnTo>
                  <a:pt x="199944" y="627380"/>
                </a:lnTo>
                <a:lnTo>
                  <a:pt x="200096" y="626110"/>
                </a:lnTo>
                <a:close/>
              </a:path>
              <a:path w="661669" h="1210310">
                <a:moveTo>
                  <a:pt x="207689" y="600710"/>
                </a:moveTo>
                <a:lnTo>
                  <a:pt x="181502" y="600710"/>
                </a:lnTo>
                <a:lnTo>
                  <a:pt x="181324" y="601980"/>
                </a:lnTo>
                <a:lnTo>
                  <a:pt x="204718" y="601980"/>
                </a:lnTo>
                <a:lnTo>
                  <a:pt x="204235" y="608330"/>
                </a:lnTo>
                <a:lnTo>
                  <a:pt x="206013" y="608330"/>
                </a:lnTo>
                <a:lnTo>
                  <a:pt x="206546" y="607060"/>
                </a:lnTo>
                <a:lnTo>
                  <a:pt x="207689" y="600710"/>
                </a:lnTo>
                <a:close/>
              </a:path>
              <a:path w="661669" h="1210310">
                <a:moveTo>
                  <a:pt x="180980" y="601308"/>
                </a:moveTo>
                <a:lnTo>
                  <a:pt x="178180" y="604519"/>
                </a:lnTo>
                <a:lnTo>
                  <a:pt x="168757" y="605790"/>
                </a:lnTo>
                <a:lnTo>
                  <a:pt x="203384" y="605790"/>
                </a:lnTo>
                <a:lnTo>
                  <a:pt x="204248" y="601980"/>
                </a:lnTo>
                <a:lnTo>
                  <a:pt x="180664" y="601980"/>
                </a:lnTo>
                <a:lnTo>
                  <a:pt x="180980" y="601308"/>
                </a:lnTo>
                <a:close/>
              </a:path>
              <a:path w="661669" h="1210310">
                <a:moveTo>
                  <a:pt x="181502" y="600710"/>
                </a:moveTo>
                <a:lnTo>
                  <a:pt x="180980" y="601308"/>
                </a:lnTo>
                <a:lnTo>
                  <a:pt x="180664" y="601980"/>
                </a:lnTo>
                <a:lnTo>
                  <a:pt x="181324" y="601980"/>
                </a:lnTo>
                <a:lnTo>
                  <a:pt x="181502" y="600710"/>
                </a:lnTo>
                <a:close/>
              </a:path>
              <a:path w="661669" h="1210310">
                <a:moveTo>
                  <a:pt x="202493" y="571500"/>
                </a:moveTo>
                <a:lnTo>
                  <a:pt x="193162" y="580390"/>
                </a:lnTo>
                <a:lnTo>
                  <a:pt x="184853" y="593090"/>
                </a:lnTo>
                <a:lnTo>
                  <a:pt x="180980" y="601308"/>
                </a:lnTo>
                <a:lnTo>
                  <a:pt x="181502" y="600710"/>
                </a:lnTo>
                <a:lnTo>
                  <a:pt x="207689" y="600710"/>
                </a:lnTo>
                <a:lnTo>
                  <a:pt x="208147" y="598169"/>
                </a:lnTo>
                <a:lnTo>
                  <a:pt x="207283" y="598169"/>
                </a:lnTo>
                <a:lnTo>
                  <a:pt x="207410" y="594360"/>
                </a:lnTo>
                <a:lnTo>
                  <a:pt x="210109" y="586740"/>
                </a:lnTo>
                <a:lnTo>
                  <a:pt x="212112" y="577850"/>
                </a:lnTo>
                <a:lnTo>
                  <a:pt x="210643" y="574040"/>
                </a:lnTo>
                <a:lnTo>
                  <a:pt x="209747" y="574040"/>
                </a:lnTo>
                <a:lnTo>
                  <a:pt x="202493" y="571500"/>
                </a:lnTo>
                <a:close/>
              </a:path>
              <a:path w="661669" h="1210310">
                <a:moveTo>
                  <a:pt x="208604" y="595630"/>
                </a:moveTo>
                <a:lnTo>
                  <a:pt x="207283" y="598169"/>
                </a:lnTo>
                <a:lnTo>
                  <a:pt x="208147" y="598169"/>
                </a:lnTo>
                <a:lnTo>
                  <a:pt x="208604" y="595630"/>
                </a:lnTo>
                <a:close/>
              </a:path>
              <a:path w="661669" h="1210310">
                <a:moveTo>
                  <a:pt x="140899" y="567690"/>
                </a:moveTo>
                <a:lnTo>
                  <a:pt x="137903" y="567690"/>
                </a:lnTo>
                <a:lnTo>
                  <a:pt x="139376" y="571500"/>
                </a:lnTo>
                <a:lnTo>
                  <a:pt x="140290" y="576580"/>
                </a:lnTo>
                <a:lnTo>
                  <a:pt x="140899" y="567690"/>
                </a:lnTo>
                <a:close/>
              </a:path>
              <a:path w="661669" h="1210310">
                <a:moveTo>
                  <a:pt x="210153" y="572769"/>
                </a:moveTo>
                <a:lnTo>
                  <a:pt x="209759" y="574040"/>
                </a:lnTo>
                <a:lnTo>
                  <a:pt x="210643" y="574040"/>
                </a:lnTo>
                <a:lnTo>
                  <a:pt x="210153" y="572769"/>
                </a:lnTo>
                <a:close/>
              </a:path>
              <a:path w="661669" h="1210310">
                <a:moveTo>
                  <a:pt x="51072" y="518159"/>
                </a:moveTo>
                <a:lnTo>
                  <a:pt x="45587" y="518159"/>
                </a:lnTo>
                <a:lnTo>
                  <a:pt x="47783" y="528319"/>
                </a:lnTo>
                <a:lnTo>
                  <a:pt x="52510" y="538480"/>
                </a:lnTo>
                <a:lnTo>
                  <a:pt x="58172" y="548640"/>
                </a:lnTo>
                <a:lnTo>
                  <a:pt x="63176" y="558800"/>
                </a:lnTo>
                <a:lnTo>
                  <a:pt x="70377" y="560069"/>
                </a:lnTo>
                <a:lnTo>
                  <a:pt x="63404" y="546100"/>
                </a:lnTo>
                <a:lnTo>
                  <a:pt x="61017" y="546100"/>
                </a:lnTo>
                <a:lnTo>
                  <a:pt x="58204" y="539750"/>
                </a:lnTo>
                <a:lnTo>
                  <a:pt x="55849" y="524510"/>
                </a:lnTo>
                <a:lnTo>
                  <a:pt x="54746" y="521969"/>
                </a:lnTo>
                <a:lnTo>
                  <a:pt x="53461" y="521969"/>
                </a:lnTo>
                <a:lnTo>
                  <a:pt x="51072" y="518159"/>
                </a:lnTo>
                <a:close/>
              </a:path>
              <a:path w="661669" h="1210310">
                <a:moveTo>
                  <a:pt x="61601" y="543560"/>
                </a:moveTo>
                <a:lnTo>
                  <a:pt x="61017" y="543560"/>
                </a:lnTo>
                <a:lnTo>
                  <a:pt x="61462" y="546100"/>
                </a:lnTo>
                <a:lnTo>
                  <a:pt x="63404" y="546100"/>
                </a:lnTo>
                <a:lnTo>
                  <a:pt x="62770" y="544830"/>
                </a:lnTo>
                <a:lnTo>
                  <a:pt x="61601" y="543560"/>
                </a:lnTo>
                <a:close/>
              </a:path>
              <a:path w="661669" h="1210310">
                <a:moveTo>
                  <a:pt x="141251" y="542290"/>
                </a:moveTo>
                <a:lnTo>
                  <a:pt x="76613" y="542290"/>
                </a:lnTo>
                <a:lnTo>
                  <a:pt x="76799" y="542806"/>
                </a:lnTo>
                <a:lnTo>
                  <a:pt x="77248" y="543560"/>
                </a:lnTo>
                <a:lnTo>
                  <a:pt x="141333" y="543560"/>
                </a:lnTo>
                <a:lnTo>
                  <a:pt x="141251" y="542290"/>
                </a:lnTo>
                <a:close/>
              </a:path>
              <a:path w="661669" h="1210310">
                <a:moveTo>
                  <a:pt x="140506" y="530860"/>
                </a:moveTo>
                <a:lnTo>
                  <a:pt x="72663" y="530860"/>
                </a:lnTo>
                <a:lnTo>
                  <a:pt x="74377" y="537210"/>
                </a:lnTo>
                <a:lnTo>
                  <a:pt x="73463" y="537210"/>
                </a:lnTo>
                <a:lnTo>
                  <a:pt x="76799" y="542806"/>
                </a:lnTo>
                <a:lnTo>
                  <a:pt x="76613" y="542290"/>
                </a:lnTo>
                <a:lnTo>
                  <a:pt x="141251" y="542290"/>
                </a:lnTo>
                <a:lnTo>
                  <a:pt x="140506" y="530860"/>
                </a:lnTo>
                <a:close/>
              </a:path>
              <a:path w="661669" h="1210310">
                <a:moveTo>
                  <a:pt x="72955" y="535940"/>
                </a:moveTo>
                <a:lnTo>
                  <a:pt x="73463" y="537210"/>
                </a:lnTo>
                <a:lnTo>
                  <a:pt x="72955" y="535940"/>
                </a:lnTo>
                <a:close/>
              </a:path>
              <a:path w="661669" h="1210310">
                <a:moveTo>
                  <a:pt x="260420" y="519430"/>
                </a:moveTo>
                <a:lnTo>
                  <a:pt x="248266" y="519430"/>
                </a:lnTo>
                <a:lnTo>
                  <a:pt x="245345" y="524510"/>
                </a:lnTo>
                <a:lnTo>
                  <a:pt x="256241" y="533400"/>
                </a:lnTo>
                <a:lnTo>
                  <a:pt x="253320" y="533400"/>
                </a:lnTo>
                <a:lnTo>
                  <a:pt x="252952" y="534669"/>
                </a:lnTo>
                <a:lnTo>
                  <a:pt x="253498" y="535940"/>
                </a:lnTo>
                <a:lnTo>
                  <a:pt x="257080" y="535940"/>
                </a:lnTo>
                <a:lnTo>
                  <a:pt x="262604" y="528319"/>
                </a:lnTo>
                <a:lnTo>
                  <a:pt x="260839" y="528319"/>
                </a:lnTo>
                <a:lnTo>
                  <a:pt x="260420" y="519430"/>
                </a:lnTo>
                <a:close/>
              </a:path>
              <a:path w="661669" h="1210310">
                <a:moveTo>
                  <a:pt x="64700" y="523240"/>
                </a:moveTo>
                <a:lnTo>
                  <a:pt x="66300" y="534669"/>
                </a:lnTo>
                <a:lnTo>
                  <a:pt x="69475" y="529590"/>
                </a:lnTo>
                <a:lnTo>
                  <a:pt x="140423" y="529590"/>
                </a:lnTo>
                <a:lnTo>
                  <a:pt x="140174" y="525780"/>
                </a:lnTo>
                <a:lnTo>
                  <a:pt x="139953" y="524510"/>
                </a:lnTo>
                <a:lnTo>
                  <a:pt x="68180" y="524510"/>
                </a:lnTo>
                <a:lnTo>
                  <a:pt x="64700" y="523240"/>
                </a:lnTo>
                <a:close/>
              </a:path>
              <a:path w="661669" h="1210310">
                <a:moveTo>
                  <a:pt x="140423" y="529590"/>
                </a:moveTo>
                <a:lnTo>
                  <a:pt x="69475" y="529590"/>
                </a:lnTo>
                <a:lnTo>
                  <a:pt x="69602" y="534669"/>
                </a:lnTo>
                <a:lnTo>
                  <a:pt x="72663" y="530860"/>
                </a:lnTo>
                <a:lnTo>
                  <a:pt x="140506" y="530860"/>
                </a:lnTo>
                <a:lnTo>
                  <a:pt x="140423" y="529590"/>
                </a:lnTo>
                <a:close/>
              </a:path>
              <a:path w="661669" h="1210310">
                <a:moveTo>
                  <a:pt x="256375" y="467359"/>
                </a:moveTo>
                <a:lnTo>
                  <a:pt x="37268" y="467359"/>
                </a:lnTo>
                <a:lnTo>
                  <a:pt x="45515" y="477519"/>
                </a:lnTo>
                <a:lnTo>
                  <a:pt x="54615" y="494030"/>
                </a:lnTo>
                <a:lnTo>
                  <a:pt x="62769" y="510540"/>
                </a:lnTo>
                <a:lnTo>
                  <a:pt x="68180" y="524510"/>
                </a:lnTo>
                <a:lnTo>
                  <a:pt x="139953" y="524510"/>
                </a:lnTo>
                <a:lnTo>
                  <a:pt x="137738" y="511809"/>
                </a:lnTo>
                <a:lnTo>
                  <a:pt x="139850" y="511809"/>
                </a:lnTo>
                <a:lnTo>
                  <a:pt x="145205" y="497840"/>
                </a:lnTo>
                <a:lnTo>
                  <a:pt x="149716" y="497840"/>
                </a:lnTo>
                <a:lnTo>
                  <a:pt x="152406" y="494030"/>
                </a:lnTo>
                <a:lnTo>
                  <a:pt x="156766" y="494030"/>
                </a:lnTo>
                <a:lnTo>
                  <a:pt x="156254" y="486409"/>
                </a:lnTo>
                <a:lnTo>
                  <a:pt x="163620" y="486409"/>
                </a:lnTo>
                <a:lnTo>
                  <a:pt x="164037" y="486079"/>
                </a:lnTo>
                <a:lnTo>
                  <a:pt x="163887" y="485140"/>
                </a:lnTo>
                <a:lnTo>
                  <a:pt x="164890" y="485140"/>
                </a:lnTo>
                <a:lnTo>
                  <a:pt x="164535" y="483869"/>
                </a:lnTo>
                <a:lnTo>
                  <a:pt x="194288" y="483869"/>
                </a:lnTo>
                <a:lnTo>
                  <a:pt x="194621" y="482600"/>
                </a:lnTo>
                <a:lnTo>
                  <a:pt x="189046" y="482600"/>
                </a:lnTo>
                <a:lnTo>
                  <a:pt x="187623" y="481330"/>
                </a:lnTo>
                <a:lnTo>
                  <a:pt x="188360" y="480059"/>
                </a:lnTo>
                <a:lnTo>
                  <a:pt x="201631" y="477519"/>
                </a:lnTo>
                <a:lnTo>
                  <a:pt x="204578" y="474980"/>
                </a:lnTo>
                <a:lnTo>
                  <a:pt x="255345" y="474980"/>
                </a:lnTo>
                <a:lnTo>
                  <a:pt x="256375" y="467359"/>
                </a:lnTo>
                <a:close/>
              </a:path>
              <a:path w="661669" h="1210310">
                <a:moveTo>
                  <a:pt x="35554" y="508000"/>
                </a:moveTo>
                <a:lnTo>
                  <a:pt x="35642" y="511809"/>
                </a:lnTo>
                <a:lnTo>
                  <a:pt x="43986" y="523240"/>
                </a:lnTo>
                <a:lnTo>
                  <a:pt x="45587" y="518159"/>
                </a:lnTo>
                <a:lnTo>
                  <a:pt x="51072" y="518159"/>
                </a:lnTo>
                <a:lnTo>
                  <a:pt x="47091" y="511809"/>
                </a:lnTo>
                <a:lnTo>
                  <a:pt x="46752" y="510540"/>
                </a:lnTo>
                <a:lnTo>
                  <a:pt x="40722" y="510540"/>
                </a:lnTo>
                <a:lnTo>
                  <a:pt x="40657" y="510394"/>
                </a:lnTo>
                <a:lnTo>
                  <a:pt x="36608" y="509269"/>
                </a:lnTo>
                <a:lnTo>
                  <a:pt x="35554" y="508000"/>
                </a:lnTo>
                <a:close/>
              </a:path>
              <a:path w="661669" h="1210310">
                <a:moveTo>
                  <a:pt x="54201" y="520714"/>
                </a:moveTo>
                <a:lnTo>
                  <a:pt x="53461" y="521969"/>
                </a:lnTo>
                <a:lnTo>
                  <a:pt x="54746" y="521969"/>
                </a:lnTo>
                <a:lnTo>
                  <a:pt x="54201" y="520714"/>
                </a:lnTo>
                <a:close/>
              </a:path>
              <a:path w="661669" h="1210310">
                <a:moveTo>
                  <a:pt x="257482" y="505459"/>
                </a:moveTo>
                <a:lnTo>
                  <a:pt x="243897" y="505459"/>
                </a:lnTo>
                <a:lnTo>
                  <a:pt x="245942" y="508000"/>
                </a:lnTo>
                <a:lnTo>
                  <a:pt x="240366" y="515619"/>
                </a:lnTo>
                <a:lnTo>
                  <a:pt x="246932" y="515619"/>
                </a:lnTo>
                <a:lnTo>
                  <a:pt x="244964" y="519430"/>
                </a:lnTo>
                <a:lnTo>
                  <a:pt x="246043" y="520700"/>
                </a:lnTo>
                <a:lnTo>
                  <a:pt x="248266" y="519430"/>
                </a:lnTo>
                <a:lnTo>
                  <a:pt x="260420" y="519430"/>
                </a:lnTo>
                <a:lnTo>
                  <a:pt x="258942" y="511809"/>
                </a:lnTo>
                <a:lnTo>
                  <a:pt x="257482" y="505459"/>
                </a:lnTo>
                <a:close/>
              </a:path>
              <a:path w="661669" h="1210310">
                <a:moveTo>
                  <a:pt x="53092" y="518159"/>
                </a:moveTo>
                <a:lnTo>
                  <a:pt x="52241" y="519430"/>
                </a:lnTo>
                <a:lnTo>
                  <a:pt x="54189" y="520686"/>
                </a:lnTo>
                <a:lnTo>
                  <a:pt x="53092" y="518159"/>
                </a:lnTo>
                <a:close/>
              </a:path>
              <a:path w="661669" h="1210310">
                <a:moveTo>
                  <a:pt x="139850" y="511809"/>
                </a:moveTo>
                <a:lnTo>
                  <a:pt x="137738" y="511809"/>
                </a:lnTo>
                <a:lnTo>
                  <a:pt x="139363" y="513080"/>
                </a:lnTo>
                <a:lnTo>
                  <a:pt x="139850" y="511809"/>
                </a:lnTo>
                <a:close/>
              </a:path>
              <a:path w="661669" h="1210310">
                <a:moveTo>
                  <a:pt x="40657" y="510394"/>
                </a:moveTo>
                <a:lnTo>
                  <a:pt x="40722" y="510540"/>
                </a:lnTo>
                <a:lnTo>
                  <a:pt x="41180" y="510540"/>
                </a:lnTo>
                <a:lnTo>
                  <a:pt x="40657" y="510394"/>
                </a:lnTo>
                <a:close/>
              </a:path>
              <a:path w="661669" h="1210310">
                <a:moveTo>
                  <a:pt x="2991" y="407669"/>
                </a:moveTo>
                <a:lnTo>
                  <a:pt x="2419" y="407669"/>
                </a:lnTo>
                <a:lnTo>
                  <a:pt x="0" y="417830"/>
                </a:lnTo>
                <a:lnTo>
                  <a:pt x="6750" y="430530"/>
                </a:lnTo>
                <a:lnTo>
                  <a:pt x="16082" y="441959"/>
                </a:lnTo>
                <a:lnTo>
                  <a:pt x="21406" y="448309"/>
                </a:lnTo>
                <a:lnTo>
                  <a:pt x="27092" y="463550"/>
                </a:lnTo>
                <a:lnTo>
                  <a:pt x="30664" y="480059"/>
                </a:lnTo>
                <a:lnTo>
                  <a:pt x="34436" y="496569"/>
                </a:lnTo>
                <a:lnTo>
                  <a:pt x="40657" y="510394"/>
                </a:lnTo>
                <a:lnTo>
                  <a:pt x="41180" y="510540"/>
                </a:lnTo>
                <a:lnTo>
                  <a:pt x="46752" y="510540"/>
                </a:lnTo>
                <a:lnTo>
                  <a:pt x="42688" y="495300"/>
                </a:lnTo>
                <a:lnTo>
                  <a:pt x="39623" y="477519"/>
                </a:lnTo>
                <a:lnTo>
                  <a:pt x="37268" y="467359"/>
                </a:lnTo>
                <a:lnTo>
                  <a:pt x="256375" y="467359"/>
                </a:lnTo>
                <a:lnTo>
                  <a:pt x="256546" y="466090"/>
                </a:lnTo>
                <a:lnTo>
                  <a:pt x="257511" y="454659"/>
                </a:lnTo>
                <a:lnTo>
                  <a:pt x="261512" y="454659"/>
                </a:lnTo>
                <a:lnTo>
                  <a:pt x="267341" y="448309"/>
                </a:lnTo>
                <a:lnTo>
                  <a:pt x="269767" y="443230"/>
                </a:lnTo>
                <a:lnTo>
                  <a:pt x="270533" y="443230"/>
                </a:lnTo>
                <a:lnTo>
                  <a:pt x="271735" y="438150"/>
                </a:lnTo>
                <a:lnTo>
                  <a:pt x="279438" y="438150"/>
                </a:lnTo>
                <a:lnTo>
                  <a:pt x="279800" y="434340"/>
                </a:lnTo>
                <a:lnTo>
                  <a:pt x="280600" y="434340"/>
                </a:lnTo>
                <a:lnTo>
                  <a:pt x="280968" y="433069"/>
                </a:lnTo>
                <a:lnTo>
                  <a:pt x="284029" y="431800"/>
                </a:lnTo>
                <a:lnTo>
                  <a:pt x="284245" y="427990"/>
                </a:lnTo>
                <a:lnTo>
                  <a:pt x="290912" y="427990"/>
                </a:lnTo>
                <a:lnTo>
                  <a:pt x="291649" y="426719"/>
                </a:lnTo>
                <a:lnTo>
                  <a:pt x="288830" y="426719"/>
                </a:lnTo>
                <a:lnTo>
                  <a:pt x="287115" y="422909"/>
                </a:lnTo>
                <a:lnTo>
                  <a:pt x="290627" y="422909"/>
                </a:lnTo>
                <a:lnTo>
                  <a:pt x="291446" y="421640"/>
                </a:lnTo>
                <a:lnTo>
                  <a:pt x="290507" y="420451"/>
                </a:lnTo>
                <a:lnTo>
                  <a:pt x="289820" y="420369"/>
                </a:lnTo>
                <a:lnTo>
                  <a:pt x="288499" y="420369"/>
                </a:lnTo>
                <a:lnTo>
                  <a:pt x="287598" y="419100"/>
                </a:lnTo>
                <a:lnTo>
                  <a:pt x="299430" y="419100"/>
                </a:lnTo>
                <a:lnTo>
                  <a:pt x="298894" y="417830"/>
                </a:lnTo>
                <a:lnTo>
                  <a:pt x="289731" y="417830"/>
                </a:lnTo>
                <a:lnTo>
                  <a:pt x="290430" y="410209"/>
                </a:lnTo>
                <a:lnTo>
                  <a:pt x="2648" y="410209"/>
                </a:lnTo>
                <a:lnTo>
                  <a:pt x="2991" y="407669"/>
                </a:lnTo>
                <a:close/>
              </a:path>
              <a:path w="661669" h="1210310">
                <a:moveTo>
                  <a:pt x="255209" y="482600"/>
                </a:moveTo>
                <a:lnTo>
                  <a:pt x="230321" y="482600"/>
                </a:lnTo>
                <a:lnTo>
                  <a:pt x="234992" y="488950"/>
                </a:lnTo>
                <a:lnTo>
                  <a:pt x="237226" y="495300"/>
                </a:lnTo>
                <a:lnTo>
                  <a:pt x="238872" y="501705"/>
                </a:lnTo>
                <a:lnTo>
                  <a:pt x="241675" y="508000"/>
                </a:lnTo>
                <a:lnTo>
                  <a:pt x="242005" y="506730"/>
                </a:lnTo>
                <a:lnTo>
                  <a:pt x="243033" y="506730"/>
                </a:lnTo>
                <a:lnTo>
                  <a:pt x="242056" y="505459"/>
                </a:lnTo>
                <a:lnTo>
                  <a:pt x="242513" y="504190"/>
                </a:lnTo>
                <a:lnTo>
                  <a:pt x="257190" y="504190"/>
                </a:lnTo>
                <a:lnTo>
                  <a:pt x="257146" y="503920"/>
                </a:lnTo>
                <a:lnTo>
                  <a:pt x="256191" y="502919"/>
                </a:lnTo>
                <a:lnTo>
                  <a:pt x="256786" y="501705"/>
                </a:lnTo>
                <a:lnTo>
                  <a:pt x="255949" y="496569"/>
                </a:lnTo>
                <a:lnTo>
                  <a:pt x="256636" y="495762"/>
                </a:lnTo>
                <a:lnTo>
                  <a:pt x="255245" y="488950"/>
                </a:lnTo>
                <a:lnTo>
                  <a:pt x="255209" y="482600"/>
                </a:lnTo>
                <a:close/>
              </a:path>
              <a:path w="661669" h="1210310">
                <a:moveTo>
                  <a:pt x="243033" y="506730"/>
                </a:moveTo>
                <a:lnTo>
                  <a:pt x="242005" y="506730"/>
                </a:lnTo>
                <a:lnTo>
                  <a:pt x="242284" y="508000"/>
                </a:lnTo>
                <a:lnTo>
                  <a:pt x="243033" y="506730"/>
                </a:lnTo>
                <a:close/>
              </a:path>
              <a:path w="661669" h="1210310">
                <a:moveTo>
                  <a:pt x="257190" y="504190"/>
                </a:moveTo>
                <a:lnTo>
                  <a:pt x="242513" y="504190"/>
                </a:lnTo>
                <a:lnTo>
                  <a:pt x="243313" y="505459"/>
                </a:lnTo>
                <a:lnTo>
                  <a:pt x="243033" y="506730"/>
                </a:lnTo>
                <a:lnTo>
                  <a:pt x="243897" y="505459"/>
                </a:lnTo>
                <a:lnTo>
                  <a:pt x="257482" y="505459"/>
                </a:lnTo>
                <a:lnTo>
                  <a:pt x="257190" y="504190"/>
                </a:lnTo>
                <a:close/>
              </a:path>
              <a:path w="661669" h="1210310">
                <a:moveTo>
                  <a:pt x="257537" y="500172"/>
                </a:moveTo>
                <a:lnTo>
                  <a:pt x="256786" y="501705"/>
                </a:lnTo>
                <a:lnTo>
                  <a:pt x="257146" y="503920"/>
                </a:lnTo>
                <a:lnTo>
                  <a:pt x="258616" y="505459"/>
                </a:lnTo>
                <a:lnTo>
                  <a:pt x="257537" y="500172"/>
                </a:lnTo>
                <a:close/>
              </a:path>
              <a:path w="661669" h="1210310">
                <a:moveTo>
                  <a:pt x="256786" y="501705"/>
                </a:moveTo>
                <a:lnTo>
                  <a:pt x="256191" y="502919"/>
                </a:lnTo>
                <a:lnTo>
                  <a:pt x="257146" y="503920"/>
                </a:lnTo>
                <a:lnTo>
                  <a:pt x="256786" y="501705"/>
                </a:lnTo>
                <a:close/>
              </a:path>
              <a:path w="661669" h="1210310">
                <a:moveTo>
                  <a:pt x="149739" y="497840"/>
                </a:moveTo>
                <a:lnTo>
                  <a:pt x="147923" y="500380"/>
                </a:lnTo>
                <a:lnTo>
                  <a:pt x="149739" y="497840"/>
                </a:lnTo>
                <a:close/>
              </a:path>
              <a:path w="661669" h="1210310">
                <a:moveTo>
                  <a:pt x="256953" y="497315"/>
                </a:moveTo>
                <a:lnTo>
                  <a:pt x="256838" y="500380"/>
                </a:lnTo>
                <a:lnTo>
                  <a:pt x="257421" y="499604"/>
                </a:lnTo>
                <a:lnTo>
                  <a:pt x="256953" y="497315"/>
                </a:lnTo>
                <a:close/>
              </a:path>
              <a:path w="661669" h="1210310">
                <a:moveTo>
                  <a:pt x="259302" y="496569"/>
                </a:moveTo>
                <a:lnTo>
                  <a:pt x="257421" y="499604"/>
                </a:lnTo>
                <a:lnTo>
                  <a:pt x="257537" y="500172"/>
                </a:lnTo>
                <a:lnTo>
                  <a:pt x="259302" y="496569"/>
                </a:lnTo>
                <a:close/>
              </a:path>
              <a:path w="661669" h="1210310">
                <a:moveTo>
                  <a:pt x="257029" y="495300"/>
                </a:moveTo>
                <a:lnTo>
                  <a:pt x="256636" y="495762"/>
                </a:lnTo>
                <a:lnTo>
                  <a:pt x="256953" y="497315"/>
                </a:lnTo>
                <a:lnTo>
                  <a:pt x="257029" y="495300"/>
                </a:lnTo>
                <a:close/>
              </a:path>
              <a:path w="661669" h="1210310">
                <a:moveTo>
                  <a:pt x="156766" y="494030"/>
                </a:moveTo>
                <a:lnTo>
                  <a:pt x="152406" y="494030"/>
                </a:lnTo>
                <a:lnTo>
                  <a:pt x="156851" y="495300"/>
                </a:lnTo>
                <a:lnTo>
                  <a:pt x="156766" y="494030"/>
                </a:lnTo>
                <a:close/>
              </a:path>
              <a:path w="661669" h="1210310">
                <a:moveTo>
                  <a:pt x="193290" y="487680"/>
                </a:moveTo>
                <a:lnTo>
                  <a:pt x="189211" y="487680"/>
                </a:lnTo>
                <a:lnTo>
                  <a:pt x="191090" y="488950"/>
                </a:lnTo>
                <a:lnTo>
                  <a:pt x="194951" y="491490"/>
                </a:lnTo>
                <a:lnTo>
                  <a:pt x="194494" y="494030"/>
                </a:lnTo>
                <a:lnTo>
                  <a:pt x="195358" y="494030"/>
                </a:lnTo>
                <a:lnTo>
                  <a:pt x="195180" y="492759"/>
                </a:lnTo>
                <a:lnTo>
                  <a:pt x="197009" y="492759"/>
                </a:lnTo>
                <a:lnTo>
                  <a:pt x="197332" y="488950"/>
                </a:lnTo>
                <a:lnTo>
                  <a:pt x="192957" y="488950"/>
                </a:lnTo>
                <a:lnTo>
                  <a:pt x="193290" y="487680"/>
                </a:lnTo>
                <a:close/>
              </a:path>
              <a:path w="661669" h="1210310">
                <a:moveTo>
                  <a:pt x="196120" y="492759"/>
                </a:moveTo>
                <a:lnTo>
                  <a:pt x="195180" y="492759"/>
                </a:lnTo>
                <a:lnTo>
                  <a:pt x="196043" y="494030"/>
                </a:lnTo>
                <a:lnTo>
                  <a:pt x="196120" y="492759"/>
                </a:lnTo>
                <a:close/>
              </a:path>
              <a:path w="661669" h="1210310">
                <a:moveTo>
                  <a:pt x="189141" y="488950"/>
                </a:moveTo>
                <a:lnTo>
                  <a:pt x="185375" y="488950"/>
                </a:lnTo>
                <a:lnTo>
                  <a:pt x="188716" y="492759"/>
                </a:lnTo>
                <a:lnTo>
                  <a:pt x="191510" y="491490"/>
                </a:lnTo>
                <a:lnTo>
                  <a:pt x="189071" y="490219"/>
                </a:lnTo>
                <a:lnTo>
                  <a:pt x="189141" y="488950"/>
                </a:lnTo>
                <a:close/>
              </a:path>
              <a:path w="661669" h="1210310">
                <a:moveTo>
                  <a:pt x="158303" y="488161"/>
                </a:moveTo>
                <a:lnTo>
                  <a:pt x="157905" y="490219"/>
                </a:lnTo>
                <a:lnTo>
                  <a:pt x="157220" y="491490"/>
                </a:lnTo>
                <a:lnTo>
                  <a:pt x="158820" y="490219"/>
                </a:lnTo>
                <a:lnTo>
                  <a:pt x="158502" y="490219"/>
                </a:lnTo>
                <a:lnTo>
                  <a:pt x="158303" y="488161"/>
                </a:lnTo>
                <a:close/>
              </a:path>
              <a:path w="661669" h="1210310">
                <a:moveTo>
                  <a:pt x="193956" y="485140"/>
                </a:moveTo>
                <a:lnTo>
                  <a:pt x="177362" y="485140"/>
                </a:lnTo>
                <a:lnTo>
                  <a:pt x="180676" y="491490"/>
                </a:lnTo>
                <a:lnTo>
                  <a:pt x="185375" y="488950"/>
                </a:lnTo>
                <a:lnTo>
                  <a:pt x="189141" y="488950"/>
                </a:lnTo>
                <a:lnTo>
                  <a:pt x="189211" y="487680"/>
                </a:lnTo>
                <a:lnTo>
                  <a:pt x="193290" y="487680"/>
                </a:lnTo>
                <a:lnTo>
                  <a:pt x="193956" y="485140"/>
                </a:lnTo>
                <a:close/>
              </a:path>
              <a:path w="661669" h="1210310">
                <a:moveTo>
                  <a:pt x="158642" y="486409"/>
                </a:moveTo>
                <a:lnTo>
                  <a:pt x="158396" y="487680"/>
                </a:lnTo>
                <a:lnTo>
                  <a:pt x="158379" y="488950"/>
                </a:lnTo>
                <a:lnTo>
                  <a:pt x="158502" y="490219"/>
                </a:lnTo>
                <a:lnTo>
                  <a:pt x="158642" y="486409"/>
                </a:lnTo>
                <a:close/>
              </a:path>
              <a:path w="661669" h="1210310">
                <a:moveTo>
                  <a:pt x="163620" y="486409"/>
                </a:moveTo>
                <a:lnTo>
                  <a:pt x="158642" y="486409"/>
                </a:lnTo>
                <a:lnTo>
                  <a:pt x="158502" y="490219"/>
                </a:lnTo>
                <a:lnTo>
                  <a:pt x="158820" y="490219"/>
                </a:lnTo>
                <a:lnTo>
                  <a:pt x="163620" y="486409"/>
                </a:lnTo>
                <a:close/>
              </a:path>
              <a:path w="661669" h="1210310">
                <a:moveTo>
                  <a:pt x="194288" y="483869"/>
                </a:moveTo>
                <a:lnTo>
                  <a:pt x="166821" y="483869"/>
                </a:lnTo>
                <a:lnTo>
                  <a:pt x="164037" y="486079"/>
                </a:lnTo>
                <a:lnTo>
                  <a:pt x="164497" y="488950"/>
                </a:lnTo>
                <a:lnTo>
                  <a:pt x="176701" y="485140"/>
                </a:lnTo>
                <a:lnTo>
                  <a:pt x="193956" y="485140"/>
                </a:lnTo>
                <a:lnTo>
                  <a:pt x="194288" y="483869"/>
                </a:lnTo>
                <a:close/>
              </a:path>
              <a:path w="661669" h="1210310">
                <a:moveTo>
                  <a:pt x="197440" y="487680"/>
                </a:moveTo>
                <a:lnTo>
                  <a:pt x="192957" y="488950"/>
                </a:lnTo>
                <a:lnTo>
                  <a:pt x="197332" y="488950"/>
                </a:lnTo>
                <a:lnTo>
                  <a:pt x="197440" y="487680"/>
                </a:lnTo>
                <a:close/>
              </a:path>
              <a:path w="661669" h="1210310">
                <a:moveTo>
                  <a:pt x="222763" y="484919"/>
                </a:moveTo>
                <a:lnTo>
                  <a:pt x="222663" y="488950"/>
                </a:lnTo>
                <a:lnTo>
                  <a:pt x="225711" y="486409"/>
                </a:lnTo>
                <a:lnTo>
                  <a:pt x="223564" y="486409"/>
                </a:lnTo>
                <a:lnTo>
                  <a:pt x="222763" y="484919"/>
                </a:lnTo>
                <a:close/>
              </a:path>
              <a:path w="661669" h="1210310">
                <a:moveTo>
                  <a:pt x="158642" y="486409"/>
                </a:moveTo>
                <a:lnTo>
                  <a:pt x="158134" y="486409"/>
                </a:lnTo>
                <a:lnTo>
                  <a:pt x="158303" y="488161"/>
                </a:lnTo>
                <a:lnTo>
                  <a:pt x="158642" y="486409"/>
                </a:lnTo>
                <a:close/>
              </a:path>
              <a:path w="661669" h="1210310">
                <a:moveTo>
                  <a:pt x="222790" y="483869"/>
                </a:moveTo>
                <a:lnTo>
                  <a:pt x="222882" y="485140"/>
                </a:lnTo>
                <a:lnTo>
                  <a:pt x="223564" y="486409"/>
                </a:lnTo>
                <a:lnTo>
                  <a:pt x="222790" y="483869"/>
                </a:lnTo>
                <a:close/>
              </a:path>
              <a:path w="661669" h="1210310">
                <a:moveTo>
                  <a:pt x="228759" y="483869"/>
                </a:moveTo>
                <a:lnTo>
                  <a:pt x="222790" y="483869"/>
                </a:lnTo>
                <a:lnTo>
                  <a:pt x="223564" y="486409"/>
                </a:lnTo>
                <a:lnTo>
                  <a:pt x="225711" y="486409"/>
                </a:lnTo>
                <a:lnTo>
                  <a:pt x="228759" y="483869"/>
                </a:lnTo>
                <a:close/>
              </a:path>
              <a:path w="661669" h="1210310">
                <a:moveTo>
                  <a:pt x="166821" y="483869"/>
                </a:moveTo>
                <a:lnTo>
                  <a:pt x="164535" y="483869"/>
                </a:lnTo>
                <a:lnTo>
                  <a:pt x="164890" y="485140"/>
                </a:lnTo>
                <a:lnTo>
                  <a:pt x="163887" y="485140"/>
                </a:lnTo>
                <a:lnTo>
                  <a:pt x="164037" y="486079"/>
                </a:lnTo>
                <a:lnTo>
                  <a:pt x="166821" y="483869"/>
                </a:lnTo>
                <a:close/>
              </a:path>
              <a:path w="661669" h="1210310">
                <a:moveTo>
                  <a:pt x="217100" y="477519"/>
                </a:moveTo>
                <a:lnTo>
                  <a:pt x="216313" y="477519"/>
                </a:lnTo>
                <a:lnTo>
                  <a:pt x="215513" y="478790"/>
                </a:lnTo>
                <a:lnTo>
                  <a:pt x="220427" y="480059"/>
                </a:lnTo>
                <a:lnTo>
                  <a:pt x="221570" y="480059"/>
                </a:lnTo>
                <a:lnTo>
                  <a:pt x="220834" y="481330"/>
                </a:lnTo>
                <a:lnTo>
                  <a:pt x="222763" y="484919"/>
                </a:lnTo>
                <a:lnTo>
                  <a:pt x="222790" y="483869"/>
                </a:lnTo>
                <a:lnTo>
                  <a:pt x="228759" y="483869"/>
                </a:lnTo>
                <a:lnTo>
                  <a:pt x="230283" y="482600"/>
                </a:lnTo>
                <a:lnTo>
                  <a:pt x="255209" y="482600"/>
                </a:lnTo>
                <a:lnTo>
                  <a:pt x="255187" y="478790"/>
                </a:lnTo>
                <a:lnTo>
                  <a:pt x="217875" y="478790"/>
                </a:lnTo>
                <a:lnTo>
                  <a:pt x="217100" y="477519"/>
                </a:lnTo>
                <a:close/>
              </a:path>
              <a:path w="661669" h="1210310">
                <a:moveTo>
                  <a:pt x="191998" y="481707"/>
                </a:moveTo>
                <a:lnTo>
                  <a:pt x="191230" y="482600"/>
                </a:lnTo>
                <a:lnTo>
                  <a:pt x="194621" y="482600"/>
                </a:lnTo>
                <a:lnTo>
                  <a:pt x="191998" y="481707"/>
                </a:lnTo>
                <a:close/>
              </a:path>
              <a:path w="661669" h="1210310">
                <a:moveTo>
                  <a:pt x="192322" y="481330"/>
                </a:moveTo>
                <a:lnTo>
                  <a:pt x="192012" y="481690"/>
                </a:lnTo>
                <a:lnTo>
                  <a:pt x="194850" y="482600"/>
                </a:lnTo>
                <a:lnTo>
                  <a:pt x="192322" y="481330"/>
                </a:lnTo>
                <a:close/>
              </a:path>
              <a:path w="661669" h="1210310">
                <a:moveTo>
                  <a:pt x="190887" y="481330"/>
                </a:moveTo>
                <a:lnTo>
                  <a:pt x="191998" y="481707"/>
                </a:lnTo>
                <a:lnTo>
                  <a:pt x="190887" y="481330"/>
                </a:lnTo>
                <a:close/>
              </a:path>
              <a:path w="661669" h="1210310">
                <a:moveTo>
                  <a:pt x="255345" y="474980"/>
                </a:moveTo>
                <a:lnTo>
                  <a:pt x="204578" y="474980"/>
                </a:lnTo>
                <a:lnTo>
                  <a:pt x="206102" y="477519"/>
                </a:lnTo>
                <a:lnTo>
                  <a:pt x="204464" y="480059"/>
                </a:lnTo>
                <a:lnTo>
                  <a:pt x="208223" y="480059"/>
                </a:lnTo>
                <a:lnTo>
                  <a:pt x="207169" y="478790"/>
                </a:lnTo>
                <a:lnTo>
                  <a:pt x="210166" y="478790"/>
                </a:lnTo>
                <a:lnTo>
                  <a:pt x="210687" y="477519"/>
                </a:lnTo>
                <a:lnTo>
                  <a:pt x="211715" y="476250"/>
                </a:lnTo>
                <a:lnTo>
                  <a:pt x="255173" y="476250"/>
                </a:lnTo>
                <a:lnTo>
                  <a:pt x="255345" y="474980"/>
                </a:lnTo>
                <a:close/>
              </a:path>
              <a:path w="661669" h="1210310">
                <a:moveTo>
                  <a:pt x="207169" y="478790"/>
                </a:moveTo>
                <a:lnTo>
                  <a:pt x="208223" y="480059"/>
                </a:lnTo>
                <a:lnTo>
                  <a:pt x="208595" y="479816"/>
                </a:lnTo>
                <a:lnTo>
                  <a:pt x="207169" y="478790"/>
                </a:lnTo>
                <a:close/>
              </a:path>
              <a:path w="661669" h="1210310">
                <a:moveTo>
                  <a:pt x="208595" y="479816"/>
                </a:moveTo>
                <a:lnTo>
                  <a:pt x="208223" y="480059"/>
                </a:lnTo>
                <a:lnTo>
                  <a:pt x="208934" y="480059"/>
                </a:lnTo>
                <a:lnTo>
                  <a:pt x="208595" y="479816"/>
                </a:lnTo>
                <a:close/>
              </a:path>
              <a:path w="661669" h="1210310">
                <a:moveTo>
                  <a:pt x="210166" y="478790"/>
                </a:moveTo>
                <a:lnTo>
                  <a:pt x="207169" y="478790"/>
                </a:lnTo>
                <a:lnTo>
                  <a:pt x="208595" y="479816"/>
                </a:lnTo>
                <a:lnTo>
                  <a:pt x="210166" y="478790"/>
                </a:lnTo>
                <a:close/>
              </a:path>
              <a:path w="661669" h="1210310">
                <a:moveTo>
                  <a:pt x="211080" y="477519"/>
                </a:moveTo>
                <a:lnTo>
                  <a:pt x="210191" y="478790"/>
                </a:lnTo>
                <a:lnTo>
                  <a:pt x="210864" y="478790"/>
                </a:lnTo>
                <a:lnTo>
                  <a:pt x="211862" y="478398"/>
                </a:lnTo>
                <a:lnTo>
                  <a:pt x="211080" y="477519"/>
                </a:lnTo>
                <a:close/>
              </a:path>
              <a:path w="661669" h="1210310">
                <a:moveTo>
                  <a:pt x="212115" y="478298"/>
                </a:moveTo>
                <a:lnTo>
                  <a:pt x="211862" y="478398"/>
                </a:lnTo>
                <a:lnTo>
                  <a:pt x="212211" y="478790"/>
                </a:lnTo>
                <a:lnTo>
                  <a:pt x="212115" y="478298"/>
                </a:lnTo>
                <a:close/>
              </a:path>
              <a:path w="661669" h="1210310">
                <a:moveTo>
                  <a:pt x="255173" y="476250"/>
                </a:moveTo>
                <a:lnTo>
                  <a:pt x="217329" y="476250"/>
                </a:lnTo>
                <a:lnTo>
                  <a:pt x="217875" y="478790"/>
                </a:lnTo>
                <a:lnTo>
                  <a:pt x="255187" y="478790"/>
                </a:lnTo>
                <a:lnTo>
                  <a:pt x="255173" y="476250"/>
                </a:lnTo>
                <a:close/>
              </a:path>
              <a:path w="661669" h="1210310">
                <a:moveTo>
                  <a:pt x="217329" y="476250"/>
                </a:moveTo>
                <a:lnTo>
                  <a:pt x="211715" y="476250"/>
                </a:lnTo>
                <a:lnTo>
                  <a:pt x="212115" y="478298"/>
                </a:lnTo>
                <a:lnTo>
                  <a:pt x="217329" y="476250"/>
                </a:lnTo>
                <a:close/>
              </a:path>
              <a:path w="661669" h="1210310">
                <a:moveTo>
                  <a:pt x="261512" y="454659"/>
                </a:moveTo>
                <a:lnTo>
                  <a:pt x="257753" y="454659"/>
                </a:lnTo>
                <a:lnTo>
                  <a:pt x="258908" y="455930"/>
                </a:lnTo>
                <a:lnTo>
                  <a:pt x="259099" y="455930"/>
                </a:lnTo>
                <a:lnTo>
                  <a:pt x="261512" y="454659"/>
                </a:lnTo>
                <a:close/>
              </a:path>
              <a:path w="661669" h="1210310">
                <a:moveTo>
                  <a:pt x="270533" y="443230"/>
                </a:moveTo>
                <a:lnTo>
                  <a:pt x="269767" y="443230"/>
                </a:lnTo>
                <a:lnTo>
                  <a:pt x="269513" y="444500"/>
                </a:lnTo>
                <a:lnTo>
                  <a:pt x="269932" y="445769"/>
                </a:lnTo>
                <a:lnTo>
                  <a:pt x="270533" y="443230"/>
                </a:lnTo>
                <a:close/>
              </a:path>
              <a:path w="661669" h="1210310">
                <a:moveTo>
                  <a:pt x="279438" y="438150"/>
                </a:moveTo>
                <a:lnTo>
                  <a:pt x="271735" y="438150"/>
                </a:lnTo>
                <a:lnTo>
                  <a:pt x="279317" y="439419"/>
                </a:lnTo>
                <a:lnTo>
                  <a:pt x="279438" y="438150"/>
                </a:lnTo>
                <a:close/>
              </a:path>
              <a:path w="661669" h="1210310">
                <a:moveTo>
                  <a:pt x="279958" y="436552"/>
                </a:moveTo>
                <a:lnTo>
                  <a:pt x="279863" y="436880"/>
                </a:lnTo>
                <a:lnTo>
                  <a:pt x="279958" y="436552"/>
                </a:lnTo>
                <a:close/>
              </a:path>
              <a:path w="661669" h="1210310">
                <a:moveTo>
                  <a:pt x="280600" y="434340"/>
                </a:moveTo>
                <a:lnTo>
                  <a:pt x="279800" y="434340"/>
                </a:lnTo>
                <a:lnTo>
                  <a:pt x="279940" y="435609"/>
                </a:lnTo>
                <a:lnTo>
                  <a:pt x="279958" y="436552"/>
                </a:lnTo>
                <a:lnTo>
                  <a:pt x="280600" y="434340"/>
                </a:lnTo>
                <a:close/>
              </a:path>
              <a:path w="661669" h="1210310">
                <a:moveTo>
                  <a:pt x="290912" y="427990"/>
                </a:moveTo>
                <a:lnTo>
                  <a:pt x="284245" y="427990"/>
                </a:lnTo>
                <a:lnTo>
                  <a:pt x="285451" y="430530"/>
                </a:lnTo>
                <a:lnTo>
                  <a:pt x="290912" y="427990"/>
                </a:lnTo>
                <a:close/>
              </a:path>
              <a:path w="661669" h="1210310">
                <a:moveTo>
                  <a:pt x="289095" y="425711"/>
                </a:moveTo>
                <a:lnTo>
                  <a:pt x="288830" y="426719"/>
                </a:lnTo>
                <a:lnTo>
                  <a:pt x="289808" y="426719"/>
                </a:lnTo>
                <a:lnTo>
                  <a:pt x="289095" y="425711"/>
                </a:lnTo>
                <a:close/>
              </a:path>
              <a:path w="661669" h="1210310">
                <a:moveTo>
                  <a:pt x="289833" y="422909"/>
                </a:moveTo>
                <a:lnTo>
                  <a:pt x="289095" y="425711"/>
                </a:lnTo>
                <a:lnTo>
                  <a:pt x="289808" y="426719"/>
                </a:lnTo>
                <a:lnTo>
                  <a:pt x="289808" y="424180"/>
                </a:lnTo>
                <a:lnTo>
                  <a:pt x="290316" y="423391"/>
                </a:lnTo>
                <a:lnTo>
                  <a:pt x="289833" y="422909"/>
                </a:lnTo>
                <a:close/>
              </a:path>
              <a:path w="661669" h="1210310">
                <a:moveTo>
                  <a:pt x="290316" y="423391"/>
                </a:moveTo>
                <a:lnTo>
                  <a:pt x="289808" y="424180"/>
                </a:lnTo>
                <a:lnTo>
                  <a:pt x="289808" y="426719"/>
                </a:lnTo>
                <a:lnTo>
                  <a:pt x="291649" y="426719"/>
                </a:lnTo>
                <a:lnTo>
                  <a:pt x="292386" y="425450"/>
                </a:lnTo>
                <a:lnTo>
                  <a:pt x="290316" y="423391"/>
                </a:lnTo>
                <a:close/>
              </a:path>
              <a:path w="661669" h="1210310">
                <a:moveTo>
                  <a:pt x="289833" y="422909"/>
                </a:moveTo>
                <a:lnTo>
                  <a:pt x="287115" y="422909"/>
                </a:lnTo>
                <a:lnTo>
                  <a:pt x="289095" y="425711"/>
                </a:lnTo>
                <a:lnTo>
                  <a:pt x="289833" y="422909"/>
                </a:lnTo>
                <a:close/>
              </a:path>
              <a:path w="661669" h="1210310">
                <a:moveTo>
                  <a:pt x="290627" y="422909"/>
                </a:moveTo>
                <a:lnTo>
                  <a:pt x="289833" y="422909"/>
                </a:lnTo>
                <a:lnTo>
                  <a:pt x="290316" y="423391"/>
                </a:lnTo>
                <a:lnTo>
                  <a:pt x="290627" y="422909"/>
                </a:lnTo>
                <a:close/>
              </a:path>
              <a:path w="661669" h="1210310">
                <a:moveTo>
                  <a:pt x="299965" y="420369"/>
                </a:moveTo>
                <a:lnTo>
                  <a:pt x="290443" y="420369"/>
                </a:lnTo>
                <a:lnTo>
                  <a:pt x="300501" y="421640"/>
                </a:lnTo>
                <a:lnTo>
                  <a:pt x="299965" y="420369"/>
                </a:lnTo>
                <a:close/>
              </a:path>
              <a:path w="661669" h="1210310">
                <a:moveTo>
                  <a:pt x="299430" y="419100"/>
                </a:moveTo>
                <a:lnTo>
                  <a:pt x="287598" y="419100"/>
                </a:lnTo>
                <a:lnTo>
                  <a:pt x="289820" y="420369"/>
                </a:lnTo>
                <a:lnTo>
                  <a:pt x="290507" y="420451"/>
                </a:lnTo>
                <a:lnTo>
                  <a:pt x="299965" y="420369"/>
                </a:lnTo>
                <a:lnTo>
                  <a:pt x="299430" y="419100"/>
                </a:lnTo>
                <a:close/>
              </a:path>
              <a:path w="661669" h="1210310">
                <a:moveTo>
                  <a:pt x="295840" y="410209"/>
                </a:moveTo>
                <a:lnTo>
                  <a:pt x="289731" y="417830"/>
                </a:lnTo>
                <a:lnTo>
                  <a:pt x="298894" y="417830"/>
                </a:lnTo>
                <a:lnTo>
                  <a:pt x="298359" y="416559"/>
                </a:lnTo>
                <a:lnTo>
                  <a:pt x="295015" y="416559"/>
                </a:lnTo>
                <a:lnTo>
                  <a:pt x="295387" y="413691"/>
                </a:lnTo>
                <a:lnTo>
                  <a:pt x="294976" y="412750"/>
                </a:lnTo>
                <a:lnTo>
                  <a:pt x="295510" y="412750"/>
                </a:lnTo>
                <a:lnTo>
                  <a:pt x="295840" y="410209"/>
                </a:lnTo>
                <a:close/>
              </a:path>
              <a:path w="661669" h="1210310">
                <a:moveTo>
                  <a:pt x="295474" y="413023"/>
                </a:moveTo>
                <a:lnTo>
                  <a:pt x="295387" y="413691"/>
                </a:lnTo>
                <a:lnTo>
                  <a:pt x="296640" y="416559"/>
                </a:lnTo>
                <a:lnTo>
                  <a:pt x="298359" y="416559"/>
                </a:lnTo>
                <a:lnTo>
                  <a:pt x="297288" y="414019"/>
                </a:lnTo>
                <a:lnTo>
                  <a:pt x="295474" y="413023"/>
                </a:lnTo>
                <a:close/>
              </a:path>
              <a:path w="661669" h="1210310">
                <a:moveTo>
                  <a:pt x="3534" y="404771"/>
                </a:moveTo>
                <a:lnTo>
                  <a:pt x="2127" y="405130"/>
                </a:lnTo>
                <a:lnTo>
                  <a:pt x="2800" y="405130"/>
                </a:lnTo>
                <a:lnTo>
                  <a:pt x="3994" y="410209"/>
                </a:lnTo>
                <a:lnTo>
                  <a:pt x="290430" y="410209"/>
                </a:lnTo>
                <a:lnTo>
                  <a:pt x="290773" y="415290"/>
                </a:lnTo>
                <a:lnTo>
                  <a:pt x="295192" y="408940"/>
                </a:lnTo>
                <a:lnTo>
                  <a:pt x="296361" y="408940"/>
                </a:lnTo>
                <a:lnTo>
                  <a:pt x="295611" y="407669"/>
                </a:lnTo>
                <a:lnTo>
                  <a:pt x="296189" y="406400"/>
                </a:lnTo>
                <a:lnTo>
                  <a:pt x="3778" y="406400"/>
                </a:lnTo>
                <a:lnTo>
                  <a:pt x="3534" y="404771"/>
                </a:lnTo>
                <a:close/>
              </a:path>
              <a:path w="661669" h="1210310">
                <a:moveTo>
                  <a:pt x="296767" y="405130"/>
                </a:moveTo>
                <a:lnTo>
                  <a:pt x="296418" y="405897"/>
                </a:lnTo>
                <a:lnTo>
                  <a:pt x="296906" y="406400"/>
                </a:lnTo>
                <a:lnTo>
                  <a:pt x="299320" y="415290"/>
                </a:lnTo>
                <a:lnTo>
                  <a:pt x="299523" y="411480"/>
                </a:lnTo>
                <a:lnTo>
                  <a:pt x="298672" y="407669"/>
                </a:lnTo>
                <a:lnTo>
                  <a:pt x="296767" y="405130"/>
                </a:lnTo>
                <a:close/>
              </a:path>
              <a:path w="661669" h="1210310">
                <a:moveTo>
                  <a:pt x="294976" y="412750"/>
                </a:moveTo>
                <a:lnTo>
                  <a:pt x="295387" y="413691"/>
                </a:lnTo>
                <a:lnTo>
                  <a:pt x="295474" y="413023"/>
                </a:lnTo>
                <a:lnTo>
                  <a:pt x="294976" y="412750"/>
                </a:lnTo>
                <a:close/>
              </a:path>
              <a:path w="661669" h="1210310">
                <a:moveTo>
                  <a:pt x="295510" y="412750"/>
                </a:moveTo>
                <a:lnTo>
                  <a:pt x="294976" y="412750"/>
                </a:lnTo>
                <a:lnTo>
                  <a:pt x="295474" y="413023"/>
                </a:lnTo>
                <a:lnTo>
                  <a:pt x="295510" y="412750"/>
                </a:lnTo>
                <a:close/>
              </a:path>
              <a:path w="661669" h="1210310">
                <a:moveTo>
                  <a:pt x="296361" y="408940"/>
                </a:moveTo>
                <a:lnTo>
                  <a:pt x="295192" y="408940"/>
                </a:lnTo>
                <a:lnTo>
                  <a:pt x="297339" y="411480"/>
                </a:lnTo>
                <a:lnTo>
                  <a:pt x="297110" y="410209"/>
                </a:lnTo>
                <a:lnTo>
                  <a:pt x="296361" y="408940"/>
                </a:lnTo>
                <a:close/>
              </a:path>
              <a:path w="661669" h="1210310">
                <a:moveTo>
                  <a:pt x="233915" y="30479"/>
                </a:moveTo>
                <a:lnTo>
                  <a:pt x="196738" y="64769"/>
                </a:lnTo>
                <a:lnTo>
                  <a:pt x="162092" y="100329"/>
                </a:lnTo>
                <a:lnTo>
                  <a:pt x="130108" y="138429"/>
                </a:lnTo>
                <a:lnTo>
                  <a:pt x="100913" y="179069"/>
                </a:lnTo>
                <a:lnTo>
                  <a:pt x="74635" y="220979"/>
                </a:lnTo>
                <a:lnTo>
                  <a:pt x="51405" y="265429"/>
                </a:lnTo>
                <a:lnTo>
                  <a:pt x="31349" y="311150"/>
                </a:lnTo>
                <a:lnTo>
                  <a:pt x="14596" y="358140"/>
                </a:lnTo>
                <a:lnTo>
                  <a:pt x="1276" y="406400"/>
                </a:lnTo>
                <a:lnTo>
                  <a:pt x="3099" y="406400"/>
                </a:lnTo>
                <a:lnTo>
                  <a:pt x="2800" y="405130"/>
                </a:lnTo>
                <a:lnTo>
                  <a:pt x="2127" y="405130"/>
                </a:lnTo>
                <a:lnTo>
                  <a:pt x="3534" y="404771"/>
                </a:lnTo>
                <a:lnTo>
                  <a:pt x="3016" y="401319"/>
                </a:lnTo>
                <a:lnTo>
                  <a:pt x="290405" y="401319"/>
                </a:lnTo>
                <a:lnTo>
                  <a:pt x="287356" y="397509"/>
                </a:lnTo>
                <a:lnTo>
                  <a:pt x="291166" y="397509"/>
                </a:lnTo>
                <a:lnTo>
                  <a:pt x="291243" y="396240"/>
                </a:lnTo>
                <a:lnTo>
                  <a:pt x="295072" y="396240"/>
                </a:lnTo>
                <a:lnTo>
                  <a:pt x="295243" y="394969"/>
                </a:lnTo>
                <a:lnTo>
                  <a:pt x="293884" y="393700"/>
                </a:lnTo>
                <a:lnTo>
                  <a:pt x="291306" y="393700"/>
                </a:lnTo>
                <a:lnTo>
                  <a:pt x="291426" y="391402"/>
                </a:lnTo>
                <a:lnTo>
                  <a:pt x="291166" y="391159"/>
                </a:lnTo>
                <a:lnTo>
                  <a:pt x="289122" y="388619"/>
                </a:lnTo>
                <a:lnTo>
                  <a:pt x="291636" y="387350"/>
                </a:lnTo>
                <a:lnTo>
                  <a:pt x="292132" y="387350"/>
                </a:lnTo>
                <a:lnTo>
                  <a:pt x="290428" y="385679"/>
                </a:lnTo>
                <a:lnTo>
                  <a:pt x="288411" y="384809"/>
                </a:lnTo>
                <a:lnTo>
                  <a:pt x="288448" y="383531"/>
                </a:lnTo>
                <a:lnTo>
                  <a:pt x="289917" y="382565"/>
                </a:lnTo>
                <a:lnTo>
                  <a:pt x="290392" y="379729"/>
                </a:lnTo>
                <a:lnTo>
                  <a:pt x="293554" y="379729"/>
                </a:lnTo>
                <a:lnTo>
                  <a:pt x="293071" y="377190"/>
                </a:lnTo>
                <a:lnTo>
                  <a:pt x="294722" y="373379"/>
                </a:lnTo>
                <a:lnTo>
                  <a:pt x="299231" y="370840"/>
                </a:lnTo>
                <a:lnTo>
                  <a:pt x="304030" y="370840"/>
                </a:lnTo>
                <a:lnTo>
                  <a:pt x="306419" y="365759"/>
                </a:lnTo>
                <a:lnTo>
                  <a:pt x="313173" y="365759"/>
                </a:lnTo>
                <a:lnTo>
                  <a:pt x="313988" y="363219"/>
                </a:lnTo>
                <a:lnTo>
                  <a:pt x="315061" y="363219"/>
                </a:lnTo>
                <a:lnTo>
                  <a:pt x="316490" y="356869"/>
                </a:lnTo>
                <a:lnTo>
                  <a:pt x="315614" y="356869"/>
                </a:lnTo>
                <a:lnTo>
                  <a:pt x="316881" y="355134"/>
                </a:lnTo>
                <a:lnTo>
                  <a:pt x="317062" y="354329"/>
                </a:lnTo>
                <a:lnTo>
                  <a:pt x="316287" y="350519"/>
                </a:lnTo>
                <a:lnTo>
                  <a:pt x="328279" y="350519"/>
                </a:lnTo>
                <a:lnTo>
                  <a:pt x="334563" y="347979"/>
                </a:lnTo>
                <a:lnTo>
                  <a:pt x="337001" y="342900"/>
                </a:lnTo>
                <a:lnTo>
                  <a:pt x="343323" y="342900"/>
                </a:lnTo>
                <a:lnTo>
                  <a:pt x="342690" y="339090"/>
                </a:lnTo>
                <a:lnTo>
                  <a:pt x="340328" y="336550"/>
                </a:lnTo>
                <a:lnTo>
                  <a:pt x="340989" y="336550"/>
                </a:lnTo>
                <a:lnTo>
                  <a:pt x="343948" y="334009"/>
                </a:lnTo>
                <a:lnTo>
                  <a:pt x="344189" y="332740"/>
                </a:lnTo>
                <a:lnTo>
                  <a:pt x="344648" y="326390"/>
                </a:lnTo>
                <a:lnTo>
                  <a:pt x="349634" y="320040"/>
                </a:lnTo>
                <a:lnTo>
                  <a:pt x="356158" y="313690"/>
                </a:lnTo>
                <a:lnTo>
                  <a:pt x="361232" y="308609"/>
                </a:lnTo>
                <a:lnTo>
                  <a:pt x="364176" y="308609"/>
                </a:lnTo>
                <a:lnTo>
                  <a:pt x="364687" y="307340"/>
                </a:lnTo>
                <a:lnTo>
                  <a:pt x="373539" y="307340"/>
                </a:lnTo>
                <a:lnTo>
                  <a:pt x="373856" y="306069"/>
                </a:lnTo>
                <a:lnTo>
                  <a:pt x="315398" y="306069"/>
                </a:lnTo>
                <a:lnTo>
                  <a:pt x="319665" y="302259"/>
                </a:lnTo>
                <a:lnTo>
                  <a:pt x="321423" y="302259"/>
                </a:lnTo>
                <a:lnTo>
                  <a:pt x="322128" y="301814"/>
                </a:lnTo>
                <a:lnTo>
                  <a:pt x="319195" y="299719"/>
                </a:lnTo>
                <a:lnTo>
                  <a:pt x="323885" y="297179"/>
                </a:lnTo>
                <a:lnTo>
                  <a:pt x="329792" y="293369"/>
                </a:lnTo>
                <a:lnTo>
                  <a:pt x="339846" y="284479"/>
                </a:lnTo>
                <a:lnTo>
                  <a:pt x="347860" y="278129"/>
                </a:lnTo>
                <a:lnTo>
                  <a:pt x="354557" y="273050"/>
                </a:lnTo>
                <a:lnTo>
                  <a:pt x="356317" y="267969"/>
                </a:lnTo>
                <a:lnTo>
                  <a:pt x="349523" y="261619"/>
                </a:lnTo>
                <a:lnTo>
                  <a:pt x="360107" y="261619"/>
                </a:lnTo>
                <a:lnTo>
                  <a:pt x="367806" y="256540"/>
                </a:lnTo>
                <a:lnTo>
                  <a:pt x="402950" y="237490"/>
                </a:lnTo>
                <a:lnTo>
                  <a:pt x="290468" y="237490"/>
                </a:lnTo>
                <a:lnTo>
                  <a:pt x="288928" y="233679"/>
                </a:lnTo>
                <a:lnTo>
                  <a:pt x="280117" y="233679"/>
                </a:lnTo>
                <a:lnTo>
                  <a:pt x="286899" y="226172"/>
                </a:lnTo>
                <a:lnTo>
                  <a:pt x="279394" y="224790"/>
                </a:lnTo>
                <a:lnTo>
                  <a:pt x="275380" y="220979"/>
                </a:lnTo>
                <a:lnTo>
                  <a:pt x="278731" y="209550"/>
                </a:lnTo>
                <a:lnTo>
                  <a:pt x="276538" y="191769"/>
                </a:lnTo>
                <a:lnTo>
                  <a:pt x="273766" y="187959"/>
                </a:lnTo>
                <a:lnTo>
                  <a:pt x="256902" y="187959"/>
                </a:lnTo>
                <a:lnTo>
                  <a:pt x="251688" y="179069"/>
                </a:lnTo>
                <a:lnTo>
                  <a:pt x="237117" y="170179"/>
                </a:lnTo>
                <a:lnTo>
                  <a:pt x="233272" y="168909"/>
                </a:lnTo>
                <a:lnTo>
                  <a:pt x="210306" y="168909"/>
                </a:lnTo>
                <a:lnTo>
                  <a:pt x="213777" y="162559"/>
                </a:lnTo>
                <a:lnTo>
                  <a:pt x="214141" y="153669"/>
                </a:lnTo>
                <a:lnTo>
                  <a:pt x="204235" y="153669"/>
                </a:lnTo>
                <a:lnTo>
                  <a:pt x="208065" y="142240"/>
                </a:lnTo>
                <a:lnTo>
                  <a:pt x="215159" y="124459"/>
                </a:lnTo>
                <a:lnTo>
                  <a:pt x="222264" y="107950"/>
                </a:lnTo>
                <a:lnTo>
                  <a:pt x="226130" y="101600"/>
                </a:lnTo>
                <a:lnTo>
                  <a:pt x="230097" y="101600"/>
                </a:lnTo>
                <a:lnTo>
                  <a:pt x="230295" y="97790"/>
                </a:lnTo>
                <a:lnTo>
                  <a:pt x="233127" y="97790"/>
                </a:lnTo>
                <a:lnTo>
                  <a:pt x="233394" y="96519"/>
                </a:lnTo>
                <a:lnTo>
                  <a:pt x="238277" y="92709"/>
                </a:lnTo>
                <a:lnTo>
                  <a:pt x="244340" y="88900"/>
                </a:lnTo>
                <a:lnTo>
                  <a:pt x="245562" y="86359"/>
                </a:lnTo>
                <a:lnTo>
                  <a:pt x="236315" y="86359"/>
                </a:lnTo>
                <a:lnTo>
                  <a:pt x="237903" y="85090"/>
                </a:lnTo>
                <a:lnTo>
                  <a:pt x="231032" y="85090"/>
                </a:lnTo>
                <a:lnTo>
                  <a:pt x="229686" y="83819"/>
                </a:lnTo>
                <a:lnTo>
                  <a:pt x="229406" y="82550"/>
                </a:lnTo>
                <a:lnTo>
                  <a:pt x="229684" y="81984"/>
                </a:lnTo>
                <a:lnTo>
                  <a:pt x="228898" y="81279"/>
                </a:lnTo>
                <a:lnTo>
                  <a:pt x="230372" y="81279"/>
                </a:lnTo>
                <a:lnTo>
                  <a:pt x="230054" y="80009"/>
                </a:lnTo>
                <a:lnTo>
                  <a:pt x="253114" y="80009"/>
                </a:lnTo>
                <a:lnTo>
                  <a:pt x="254641" y="77469"/>
                </a:lnTo>
                <a:lnTo>
                  <a:pt x="260189" y="76200"/>
                </a:lnTo>
                <a:lnTo>
                  <a:pt x="267924" y="76200"/>
                </a:lnTo>
                <a:lnTo>
                  <a:pt x="275485" y="72390"/>
                </a:lnTo>
                <a:lnTo>
                  <a:pt x="280511" y="62229"/>
                </a:lnTo>
                <a:lnTo>
                  <a:pt x="274393" y="59690"/>
                </a:lnTo>
                <a:lnTo>
                  <a:pt x="258919" y="58419"/>
                </a:lnTo>
                <a:lnTo>
                  <a:pt x="253473" y="55879"/>
                </a:lnTo>
                <a:lnTo>
                  <a:pt x="263676" y="54609"/>
                </a:lnTo>
                <a:lnTo>
                  <a:pt x="287139" y="54609"/>
                </a:lnTo>
                <a:lnTo>
                  <a:pt x="287616" y="50800"/>
                </a:lnTo>
                <a:lnTo>
                  <a:pt x="227108" y="50800"/>
                </a:lnTo>
                <a:lnTo>
                  <a:pt x="227692" y="48259"/>
                </a:lnTo>
                <a:lnTo>
                  <a:pt x="224491" y="46990"/>
                </a:lnTo>
                <a:lnTo>
                  <a:pt x="225050" y="45719"/>
                </a:lnTo>
                <a:lnTo>
                  <a:pt x="226689" y="44450"/>
                </a:lnTo>
                <a:lnTo>
                  <a:pt x="231962" y="44450"/>
                </a:lnTo>
                <a:lnTo>
                  <a:pt x="232277" y="43179"/>
                </a:lnTo>
                <a:lnTo>
                  <a:pt x="229888" y="41909"/>
                </a:lnTo>
                <a:lnTo>
                  <a:pt x="228290" y="40640"/>
                </a:lnTo>
                <a:lnTo>
                  <a:pt x="229096" y="38100"/>
                </a:lnTo>
                <a:lnTo>
                  <a:pt x="233915" y="30479"/>
                </a:lnTo>
                <a:close/>
              </a:path>
              <a:path w="661669" h="1210310">
                <a:moveTo>
                  <a:pt x="290405" y="401319"/>
                </a:moveTo>
                <a:lnTo>
                  <a:pt x="3016" y="401319"/>
                </a:lnTo>
                <a:lnTo>
                  <a:pt x="7106" y="403859"/>
                </a:lnTo>
                <a:lnTo>
                  <a:pt x="3534" y="404771"/>
                </a:lnTo>
                <a:lnTo>
                  <a:pt x="3778" y="406400"/>
                </a:lnTo>
                <a:lnTo>
                  <a:pt x="296189" y="406400"/>
                </a:lnTo>
                <a:lnTo>
                  <a:pt x="296418" y="405897"/>
                </a:lnTo>
                <a:lnTo>
                  <a:pt x="294438" y="403859"/>
                </a:lnTo>
                <a:lnTo>
                  <a:pt x="291421" y="402590"/>
                </a:lnTo>
                <a:lnTo>
                  <a:pt x="290405" y="401319"/>
                </a:lnTo>
                <a:close/>
              </a:path>
              <a:path w="661669" h="1210310">
                <a:moveTo>
                  <a:pt x="291341" y="397581"/>
                </a:moveTo>
                <a:lnTo>
                  <a:pt x="291281" y="398780"/>
                </a:lnTo>
                <a:lnTo>
                  <a:pt x="293554" y="401319"/>
                </a:lnTo>
                <a:lnTo>
                  <a:pt x="294494" y="401319"/>
                </a:lnTo>
                <a:lnTo>
                  <a:pt x="294412" y="401060"/>
                </a:lnTo>
                <a:lnTo>
                  <a:pt x="292414" y="398021"/>
                </a:lnTo>
                <a:lnTo>
                  <a:pt x="291341" y="397581"/>
                </a:lnTo>
                <a:close/>
              </a:path>
              <a:path w="661669" h="1210310">
                <a:moveTo>
                  <a:pt x="292414" y="398021"/>
                </a:moveTo>
                <a:lnTo>
                  <a:pt x="294480" y="401163"/>
                </a:lnTo>
                <a:lnTo>
                  <a:pt x="293316" y="398390"/>
                </a:lnTo>
                <a:lnTo>
                  <a:pt x="292414" y="398021"/>
                </a:lnTo>
                <a:close/>
              </a:path>
              <a:path w="661669" h="1210310">
                <a:moveTo>
                  <a:pt x="293316" y="398390"/>
                </a:moveTo>
                <a:lnTo>
                  <a:pt x="294470" y="401060"/>
                </a:lnTo>
                <a:lnTo>
                  <a:pt x="294265" y="398780"/>
                </a:lnTo>
                <a:lnTo>
                  <a:pt x="293316" y="398390"/>
                </a:lnTo>
                <a:close/>
              </a:path>
              <a:path w="661669" h="1210310">
                <a:moveTo>
                  <a:pt x="297549" y="399064"/>
                </a:moveTo>
                <a:lnTo>
                  <a:pt x="297250" y="400050"/>
                </a:lnTo>
                <a:lnTo>
                  <a:pt x="297478" y="400050"/>
                </a:lnTo>
                <a:lnTo>
                  <a:pt x="297549" y="399064"/>
                </a:lnTo>
                <a:close/>
              </a:path>
              <a:path w="661669" h="1210310">
                <a:moveTo>
                  <a:pt x="304030" y="370840"/>
                </a:moveTo>
                <a:lnTo>
                  <a:pt x="299231" y="370840"/>
                </a:lnTo>
                <a:lnTo>
                  <a:pt x="298761" y="372109"/>
                </a:lnTo>
                <a:lnTo>
                  <a:pt x="299828" y="372109"/>
                </a:lnTo>
                <a:lnTo>
                  <a:pt x="296945" y="375919"/>
                </a:lnTo>
                <a:lnTo>
                  <a:pt x="296831" y="377190"/>
                </a:lnTo>
                <a:lnTo>
                  <a:pt x="295472" y="381000"/>
                </a:lnTo>
                <a:lnTo>
                  <a:pt x="297389" y="381000"/>
                </a:lnTo>
                <a:lnTo>
                  <a:pt x="297974" y="382269"/>
                </a:lnTo>
                <a:lnTo>
                  <a:pt x="294276" y="383531"/>
                </a:lnTo>
                <a:lnTo>
                  <a:pt x="296234" y="386079"/>
                </a:lnTo>
                <a:lnTo>
                  <a:pt x="298482" y="386079"/>
                </a:lnTo>
                <a:lnTo>
                  <a:pt x="297549" y="399064"/>
                </a:lnTo>
                <a:lnTo>
                  <a:pt x="299950" y="391159"/>
                </a:lnTo>
                <a:lnTo>
                  <a:pt x="301644" y="381000"/>
                </a:lnTo>
                <a:lnTo>
                  <a:pt x="302605" y="376225"/>
                </a:lnTo>
                <a:lnTo>
                  <a:pt x="302063" y="375919"/>
                </a:lnTo>
                <a:lnTo>
                  <a:pt x="303139" y="373571"/>
                </a:lnTo>
                <a:lnTo>
                  <a:pt x="303433" y="372109"/>
                </a:lnTo>
                <a:lnTo>
                  <a:pt x="304030" y="370840"/>
                </a:lnTo>
                <a:close/>
              </a:path>
              <a:path w="661669" h="1210310">
                <a:moveTo>
                  <a:pt x="292386" y="396240"/>
                </a:moveTo>
                <a:lnTo>
                  <a:pt x="291243" y="396240"/>
                </a:lnTo>
                <a:lnTo>
                  <a:pt x="292414" y="398021"/>
                </a:lnTo>
                <a:lnTo>
                  <a:pt x="293316" y="398390"/>
                </a:lnTo>
                <a:lnTo>
                  <a:pt x="292386" y="396240"/>
                </a:lnTo>
                <a:close/>
              </a:path>
              <a:path w="661669" h="1210310">
                <a:moveTo>
                  <a:pt x="291344" y="397509"/>
                </a:moveTo>
                <a:lnTo>
                  <a:pt x="291166" y="397509"/>
                </a:lnTo>
                <a:lnTo>
                  <a:pt x="291341" y="397581"/>
                </a:lnTo>
                <a:close/>
              </a:path>
              <a:path w="661669" h="1210310">
                <a:moveTo>
                  <a:pt x="295072" y="396240"/>
                </a:moveTo>
                <a:lnTo>
                  <a:pt x="292386" y="396240"/>
                </a:lnTo>
                <a:lnTo>
                  <a:pt x="294900" y="397509"/>
                </a:lnTo>
                <a:lnTo>
                  <a:pt x="295072" y="396240"/>
                </a:lnTo>
                <a:close/>
              </a:path>
              <a:path w="661669" h="1210310">
                <a:moveTo>
                  <a:pt x="291426" y="391402"/>
                </a:moveTo>
                <a:lnTo>
                  <a:pt x="291306" y="393700"/>
                </a:lnTo>
                <a:lnTo>
                  <a:pt x="293884" y="393700"/>
                </a:lnTo>
                <a:lnTo>
                  <a:pt x="291426" y="391402"/>
                </a:lnTo>
                <a:close/>
              </a:path>
              <a:path w="661669" h="1210310">
                <a:moveTo>
                  <a:pt x="292132" y="387350"/>
                </a:moveTo>
                <a:lnTo>
                  <a:pt x="291636" y="387350"/>
                </a:lnTo>
                <a:lnTo>
                  <a:pt x="291426" y="391402"/>
                </a:lnTo>
                <a:lnTo>
                  <a:pt x="293884" y="393700"/>
                </a:lnTo>
                <a:lnTo>
                  <a:pt x="294545" y="393700"/>
                </a:lnTo>
                <a:lnTo>
                  <a:pt x="296018" y="391159"/>
                </a:lnTo>
                <a:lnTo>
                  <a:pt x="292132" y="387350"/>
                </a:lnTo>
                <a:close/>
              </a:path>
              <a:path w="661669" h="1210310">
                <a:moveTo>
                  <a:pt x="294703" y="385774"/>
                </a:moveTo>
                <a:lnTo>
                  <a:pt x="294761" y="386079"/>
                </a:lnTo>
                <a:lnTo>
                  <a:pt x="291624" y="386079"/>
                </a:lnTo>
                <a:lnTo>
                  <a:pt x="294926" y="388619"/>
                </a:lnTo>
                <a:lnTo>
                  <a:pt x="295307" y="386079"/>
                </a:lnTo>
                <a:lnTo>
                  <a:pt x="294703" y="385774"/>
                </a:lnTo>
                <a:close/>
              </a:path>
              <a:path w="661669" h="1210310">
                <a:moveTo>
                  <a:pt x="293554" y="379729"/>
                </a:moveTo>
                <a:lnTo>
                  <a:pt x="290392" y="379729"/>
                </a:lnTo>
                <a:lnTo>
                  <a:pt x="290366" y="382269"/>
                </a:lnTo>
                <a:lnTo>
                  <a:pt x="289917" y="382565"/>
                </a:lnTo>
                <a:lnTo>
                  <a:pt x="289541" y="384809"/>
                </a:lnTo>
                <a:lnTo>
                  <a:pt x="290428" y="385679"/>
                </a:lnTo>
                <a:lnTo>
                  <a:pt x="291357" y="386079"/>
                </a:lnTo>
                <a:lnTo>
                  <a:pt x="293376" y="386079"/>
                </a:lnTo>
                <a:lnTo>
                  <a:pt x="293246" y="385039"/>
                </a:lnTo>
                <a:lnTo>
                  <a:pt x="292792" y="384809"/>
                </a:lnTo>
                <a:lnTo>
                  <a:pt x="292830" y="382269"/>
                </a:lnTo>
                <a:lnTo>
                  <a:pt x="294037" y="382269"/>
                </a:lnTo>
                <a:lnTo>
                  <a:pt x="293554" y="379729"/>
                </a:lnTo>
                <a:close/>
              </a:path>
              <a:path w="661669" h="1210310">
                <a:moveTo>
                  <a:pt x="293246" y="385039"/>
                </a:moveTo>
                <a:lnTo>
                  <a:pt x="293376" y="386079"/>
                </a:lnTo>
                <a:lnTo>
                  <a:pt x="294761" y="386079"/>
                </a:lnTo>
                <a:lnTo>
                  <a:pt x="294703" y="385774"/>
                </a:lnTo>
                <a:lnTo>
                  <a:pt x="293246" y="385039"/>
                </a:lnTo>
                <a:close/>
              </a:path>
              <a:path w="661669" h="1210310">
                <a:moveTo>
                  <a:pt x="294037" y="382269"/>
                </a:moveTo>
                <a:lnTo>
                  <a:pt x="292830" y="382269"/>
                </a:lnTo>
                <a:lnTo>
                  <a:pt x="293064" y="383583"/>
                </a:lnTo>
                <a:lnTo>
                  <a:pt x="293246" y="385039"/>
                </a:lnTo>
                <a:lnTo>
                  <a:pt x="294703" y="385774"/>
                </a:lnTo>
                <a:lnTo>
                  <a:pt x="294037" y="382269"/>
                </a:lnTo>
                <a:close/>
              </a:path>
              <a:path w="661669" h="1210310">
                <a:moveTo>
                  <a:pt x="289917" y="382565"/>
                </a:moveTo>
                <a:lnTo>
                  <a:pt x="288448" y="383531"/>
                </a:lnTo>
                <a:lnTo>
                  <a:pt x="288411" y="384809"/>
                </a:lnTo>
                <a:lnTo>
                  <a:pt x="290428" y="385679"/>
                </a:lnTo>
                <a:lnTo>
                  <a:pt x="289541" y="384809"/>
                </a:lnTo>
                <a:lnTo>
                  <a:pt x="289917" y="382565"/>
                </a:lnTo>
                <a:close/>
              </a:path>
              <a:path w="661669" h="1210310">
                <a:moveTo>
                  <a:pt x="313173" y="365759"/>
                </a:moveTo>
                <a:lnTo>
                  <a:pt x="306419" y="365759"/>
                </a:lnTo>
                <a:lnTo>
                  <a:pt x="304971" y="369569"/>
                </a:lnTo>
                <a:lnTo>
                  <a:pt x="303139" y="373571"/>
                </a:lnTo>
                <a:lnTo>
                  <a:pt x="302605" y="376225"/>
                </a:lnTo>
                <a:lnTo>
                  <a:pt x="306559" y="378459"/>
                </a:lnTo>
                <a:lnTo>
                  <a:pt x="309912" y="375919"/>
                </a:lnTo>
                <a:lnTo>
                  <a:pt x="313173" y="365759"/>
                </a:lnTo>
                <a:close/>
              </a:path>
              <a:path w="661669" h="1210310">
                <a:moveTo>
                  <a:pt x="303139" y="373571"/>
                </a:moveTo>
                <a:lnTo>
                  <a:pt x="302063" y="375919"/>
                </a:lnTo>
                <a:lnTo>
                  <a:pt x="302605" y="376225"/>
                </a:lnTo>
                <a:lnTo>
                  <a:pt x="303139" y="373571"/>
                </a:lnTo>
                <a:close/>
              </a:path>
              <a:path w="661669" h="1210310">
                <a:moveTo>
                  <a:pt x="315061" y="363219"/>
                </a:moveTo>
                <a:lnTo>
                  <a:pt x="313988" y="363219"/>
                </a:lnTo>
                <a:lnTo>
                  <a:pt x="313887" y="368300"/>
                </a:lnTo>
                <a:lnTo>
                  <a:pt x="315061" y="363219"/>
                </a:lnTo>
                <a:close/>
              </a:path>
              <a:path w="661669" h="1210310">
                <a:moveTo>
                  <a:pt x="316881" y="355134"/>
                </a:moveTo>
                <a:lnTo>
                  <a:pt x="315614" y="356869"/>
                </a:lnTo>
                <a:lnTo>
                  <a:pt x="316656" y="356134"/>
                </a:lnTo>
                <a:lnTo>
                  <a:pt x="316881" y="355134"/>
                </a:lnTo>
                <a:close/>
              </a:path>
              <a:path w="661669" h="1210310">
                <a:moveTo>
                  <a:pt x="316656" y="356134"/>
                </a:moveTo>
                <a:lnTo>
                  <a:pt x="315614" y="356869"/>
                </a:lnTo>
                <a:lnTo>
                  <a:pt x="316490" y="356869"/>
                </a:lnTo>
                <a:lnTo>
                  <a:pt x="316656" y="356134"/>
                </a:lnTo>
                <a:close/>
              </a:path>
              <a:path w="661669" h="1210310">
                <a:moveTo>
                  <a:pt x="328279" y="350519"/>
                </a:moveTo>
                <a:lnTo>
                  <a:pt x="316287" y="350519"/>
                </a:lnTo>
                <a:lnTo>
                  <a:pt x="317697" y="353059"/>
                </a:lnTo>
                <a:lnTo>
                  <a:pt x="317468" y="354329"/>
                </a:lnTo>
                <a:lnTo>
                  <a:pt x="316881" y="355134"/>
                </a:lnTo>
                <a:lnTo>
                  <a:pt x="316656" y="356134"/>
                </a:lnTo>
                <a:lnTo>
                  <a:pt x="321009" y="353059"/>
                </a:lnTo>
                <a:lnTo>
                  <a:pt x="328279" y="350519"/>
                </a:lnTo>
                <a:close/>
              </a:path>
              <a:path w="661669" h="1210310">
                <a:moveTo>
                  <a:pt x="341763" y="342900"/>
                </a:moveTo>
                <a:lnTo>
                  <a:pt x="337001" y="342900"/>
                </a:lnTo>
                <a:lnTo>
                  <a:pt x="338880" y="344169"/>
                </a:lnTo>
                <a:lnTo>
                  <a:pt x="337991" y="345440"/>
                </a:lnTo>
                <a:lnTo>
                  <a:pt x="338398" y="346709"/>
                </a:lnTo>
                <a:lnTo>
                  <a:pt x="340963" y="345440"/>
                </a:lnTo>
                <a:lnTo>
                  <a:pt x="341763" y="342900"/>
                </a:lnTo>
                <a:close/>
              </a:path>
              <a:path w="661669" h="1210310">
                <a:moveTo>
                  <a:pt x="343323" y="342900"/>
                </a:moveTo>
                <a:lnTo>
                  <a:pt x="341763" y="342900"/>
                </a:lnTo>
                <a:lnTo>
                  <a:pt x="342474" y="346709"/>
                </a:lnTo>
                <a:lnTo>
                  <a:pt x="344961" y="345440"/>
                </a:lnTo>
                <a:lnTo>
                  <a:pt x="343744" y="345440"/>
                </a:lnTo>
                <a:lnTo>
                  <a:pt x="343323" y="342900"/>
                </a:lnTo>
                <a:close/>
              </a:path>
              <a:path w="661669" h="1210310">
                <a:moveTo>
                  <a:pt x="346704" y="339090"/>
                </a:moveTo>
                <a:lnTo>
                  <a:pt x="346221" y="339090"/>
                </a:lnTo>
                <a:lnTo>
                  <a:pt x="348012" y="341629"/>
                </a:lnTo>
                <a:lnTo>
                  <a:pt x="347986" y="342900"/>
                </a:lnTo>
                <a:lnTo>
                  <a:pt x="343744" y="345440"/>
                </a:lnTo>
                <a:lnTo>
                  <a:pt x="344961" y="345440"/>
                </a:lnTo>
                <a:lnTo>
                  <a:pt x="354908" y="340359"/>
                </a:lnTo>
                <a:lnTo>
                  <a:pt x="346704" y="339090"/>
                </a:lnTo>
                <a:close/>
              </a:path>
              <a:path w="661669" h="1210310">
                <a:moveTo>
                  <a:pt x="412591" y="304800"/>
                </a:moveTo>
                <a:lnTo>
                  <a:pt x="390353" y="304800"/>
                </a:lnTo>
                <a:lnTo>
                  <a:pt x="383886" y="308022"/>
                </a:lnTo>
                <a:lnTo>
                  <a:pt x="384397" y="308609"/>
                </a:lnTo>
                <a:lnTo>
                  <a:pt x="378225" y="317500"/>
                </a:lnTo>
                <a:lnTo>
                  <a:pt x="383441" y="317500"/>
                </a:lnTo>
                <a:lnTo>
                  <a:pt x="392187" y="312419"/>
                </a:lnTo>
                <a:lnTo>
                  <a:pt x="396602" y="308609"/>
                </a:lnTo>
                <a:lnTo>
                  <a:pt x="401305" y="307340"/>
                </a:lnTo>
                <a:lnTo>
                  <a:pt x="409637" y="306069"/>
                </a:lnTo>
                <a:lnTo>
                  <a:pt x="412591" y="304800"/>
                </a:lnTo>
                <a:close/>
              </a:path>
              <a:path w="661669" h="1210310">
                <a:moveTo>
                  <a:pt x="361728" y="311150"/>
                </a:moveTo>
                <a:lnTo>
                  <a:pt x="360908" y="311150"/>
                </a:lnTo>
                <a:lnTo>
                  <a:pt x="360521" y="312419"/>
                </a:lnTo>
                <a:lnTo>
                  <a:pt x="361728" y="311150"/>
                </a:lnTo>
                <a:close/>
              </a:path>
              <a:path w="661669" h="1210310">
                <a:moveTo>
                  <a:pt x="363664" y="309879"/>
                </a:moveTo>
                <a:lnTo>
                  <a:pt x="361296" y="309879"/>
                </a:lnTo>
                <a:lnTo>
                  <a:pt x="360940" y="311150"/>
                </a:lnTo>
                <a:lnTo>
                  <a:pt x="361728" y="311150"/>
                </a:lnTo>
                <a:lnTo>
                  <a:pt x="361791" y="312419"/>
                </a:lnTo>
                <a:lnTo>
                  <a:pt x="362642" y="312419"/>
                </a:lnTo>
                <a:lnTo>
                  <a:pt x="363664" y="309879"/>
                </a:lnTo>
                <a:close/>
              </a:path>
              <a:path w="661669" h="1210310">
                <a:moveTo>
                  <a:pt x="360959" y="310982"/>
                </a:moveTo>
                <a:lnTo>
                  <a:pt x="360908" y="311150"/>
                </a:lnTo>
                <a:lnTo>
                  <a:pt x="360959" y="310982"/>
                </a:lnTo>
                <a:close/>
              </a:path>
              <a:path w="661669" h="1210310">
                <a:moveTo>
                  <a:pt x="361296" y="309879"/>
                </a:moveTo>
                <a:lnTo>
                  <a:pt x="360959" y="310982"/>
                </a:lnTo>
                <a:lnTo>
                  <a:pt x="360940" y="311150"/>
                </a:lnTo>
                <a:lnTo>
                  <a:pt x="361296" y="309879"/>
                </a:lnTo>
                <a:close/>
              </a:path>
              <a:path w="661669" h="1210310">
                <a:moveTo>
                  <a:pt x="364176" y="308609"/>
                </a:moveTo>
                <a:lnTo>
                  <a:pt x="361232" y="308609"/>
                </a:lnTo>
                <a:lnTo>
                  <a:pt x="360959" y="310982"/>
                </a:lnTo>
                <a:lnTo>
                  <a:pt x="361296" y="309879"/>
                </a:lnTo>
                <a:lnTo>
                  <a:pt x="363664" y="309879"/>
                </a:lnTo>
                <a:lnTo>
                  <a:pt x="364176" y="308609"/>
                </a:lnTo>
                <a:close/>
              </a:path>
              <a:path w="661669" h="1210310">
                <a:moveTo>
                  <a:pt x="373539" y="307340"/>
                </a:moveTo>
                <a:lnTo>
                  <a:pt x="364687" y="307340"/>
                </a:lnTo>
                <a:lnTo>
                  <a:pt x="372904" y="309879"/>
                </a:lnTo>
                <a:lnTo>
                  <a:pt x="373539" y="307340"/>
                </a:lnTo>
                <a:close/>
              </a:path>
              <a:path w="661669" h="1210310">
                <a:moveTo>
                  <a:pt x="383292" y="307340"/>
                </a:moveTo>
                <a:lnTo>
                  <a:pt x="382492" y="308609"/>
                </a:lnTo>
                <a:lnTo>
                  <a:pt x="381971" y="309879"/>
                </a:lnTo>
                <a:lnTo>
                  <a:pt x="382708" y="308609"/>
                </a:lnTo>
                <a:lnTo>
                  <a:pt x="383886" y="308022"/>
                </a:lnTo>
                <a:lnTo>
                  <a:pt x="383292" y="307340"/>
                </a:lnTo>
                <a:close/>
              </a:path>
              <a:path w="661669" h="1210310">
                <a:moveTo>
                  <a:pt x="322128" y="301814"/>
                </a:moveTo>
                <a:lnTo>
                  <a:pt x="315398" y="306069"/>
                </a:lnTo>
                <a:lnTo>
                  <a:pt x="373856" y="306069"/>
                </a:lnTo>
                <a:lnTo>
                  <a:pt x="374809" y="302259"/>
                </a:lnTo>
                <a:lnTo>
                  <a:pt x="322751" y="302259"/>
                </a:lnTo>
                <a:lnTo>
                  <a:pt x="322128" y="301814"/>
                </a:lnTo>
                <a:close/>
              </a:path>
              <a:path w="661669" h="1210310">
                <a:moveTo>
                  <a:pt x="386679" y="305801"/>
                </a:moveTo>
                <a:lnTo>
                  <a:pt x="385693" y="306069"/>
                </a:lnTo>
                <a:lnTo>
                  <a:pt x="386289" y="306069"/>
                </a:lnTo>
                <a:lnTo>
                  <a:pt x="386679" y="305801"/>
                </a:lnTo>
                <a:close/>
              </a:path>
              <a:path w="661669" h="1210310">
                <a:moveTo>
                  <a:pt x="397491" y="298450"/>
                </a:moveTo>
                <a:lnTo>
                  <a:pt x="397326" y="298450"/>
                </a:lnTo>
                <a:lnTo>
                  <a:pt x="386679" y="305801"/>
                </a:lnTo>
                <a:lnTo>
                  <a:pt x="390353" y="304800"/>
                </a:lnTo>
                <a:lnTo>
                  <a:pt x="412591" y="304800"/>
                </a:lnTo>
                <a:lnTo>
                  <a:pt x="418499" y="302259"/>
                </a:lnTo>
                <a:lnTo>
                  <a:pt x="399015" y="302259"/>
                </a:lnTo>
                <a:lnTo>
                  <a:pt x="398393" y="300990"/>
                </a:lnTo>
                <a:lnTo>
                  <a:pt x="397491" y="298450"/>
                </a:lnTo>
                <a:close/>
              </a:path>
              <a:path w="661669" h="1210310">
                <a:moveTo>
                  <a:pt x="381254" y="300990"/>
                </a:moveTo>
                <a:lnTo>
                  <a:pt x="375126" y="300990"/>
                </a:lnTo>
                <a:lnTo>
                  <a:pt x="378758" y="304800"/>
                </a:lnTo>
                <a:lnTo>
                  <a:pt x="381254" y="300990"/>
                </a:lnTo>
                <a:close/>
              </a:path>
              <a:path w="661669" h="1210310">
                <a:moveTo>
                  <a:pt x="389033" y="250190"/>
                </a:moveTo>
                <a:lnTo>
                  <a:pt x="378695" y="254000"/>
                </a:lnTo>
                <a:lnTo>
                  <a:pt x="370360" y="260350"/>
                </a:lnTo>
                <a:lnTo>
                  <a:pt x="362954" y="267969"/>
                </a:lnTo>
                <a:lnTo>
                  <a:pt x="355403" y="274319"/>
                </a:lnTo>
                <a:lnTo>
                  <a:pt x="346125" y="281940"/>
                </a:lnTo>
                <a:lnTo>
                  <a:pt x="335910" y="292100"/>
                </a:lnTo>
                <a:lnTo>
                  <a:pt x="325440" y="299719"/>
                </a:lnTo>
                <a:lnTo>
                  <a:pt x="322128" y="301814"/>
                </a:lnTo>
                <a:lnTo>
                  <a:pt x="322751" y="302259"/>
                </a:lnTo>
                <a:lnTo>
                  <a:pt x="374809" y="302259"/>
                </a:lnTo>
                <a:lnTo>
                  <a:pt x="375126" y="300990"/>
                </a:lnTo>
                <a:lnTo>
                  <a:pt x="381254" y="300990"/>
                </a:lnTo>
                <a:lnTo>
                  <a:pt x="382086" y="299719"/>
                </a:lnTo>
                <a:lnTo>
                  <a:pt x="384283" y="297179"/>
                </a:lnTo>
                <a:lnTo>
                  <a:pt x="389858" y="297179"/>
                </a:lnTo>
                <a:lnTo>
                  <a:pt x="395040" y="294640"/>
                </a:lnTo>
                <a:lnTo>
                  <a:pt x="396297" y="290829"/>
                </a:lnTo>
                <a:lnTo>
                  <a:pt x="404844" y="290829"/>
                </a:lnTo>
                <a:lnTo>
                  <a:pt x="400145" y="288290"/>
                </a:lnTo>
                <a:lnTo>
                  <a:pt x="397034" y="280669"/>
                </a:lnTo>
                <a:lnTo>
                  <a:pt x="392487" y="276859"/>
                </a:lnTo>
                <a:lnTo>
                  <a:pt x="395548" y="274319"/>
                </a:lnTo>
                <a:lnTo>
                  <a:pt x="395967" y="271779"/>
                </a:lnTo>
                <a:lnTo>
                  <a:pt x="398443" y="269240"/>
                </a:lnTo>
                <a:lnTo>
                  <a:pt x="392589" y="269240"/>
                </a:lnTo>
                <a:lnTo>
                  <a:pt x="390074" y="266700"/>
                </a:lnTo>
                <a:lnTo>
                  <a:pt x="382860" y="265429"/>
                </a:lnTo>
                <a:lnTo>
                  <a:pt x="387452" y="264159"/>
                </a:lnTo>
                <a:lnTo>
                  <a:pt x="396286" y="261619"/>
                </a:lnTo>
                <a:lnTo>
                  <a:pt x="403150" y="259079"/>
                </a:lnTo>
                <a:lnTo>
                  <a:pt x="401834" y="255269"/>
                </a:lnTo>
                <a:lnTo>
                  <a:pt x="403456" y="254000"/>
                </a:lnTo>
                <a:lnTo>
                  <a:pt x="399796" y="252729"/>
                </a:lnTo>
                <a:lnTo>
                  <a:pt x="393955" y="251459"/>
                </a:lnTo>
                <a:lnTo>
                  <a:pt x="389033" y="250190"/>
                </a:lnTo>
                <a:close/>
              </a:path>
              <a:path w="661669" h="1210310">
                <a:moveTo>
                  <a:pt x="400151" y="297611"/>
                </a:moveTo>
                <a:lnTo>
                  <a:pt x="398552" y="297854"/>
                </a:lnTo>
                <a:lnTo>
                  <a:pt x="399015" y="302259"/>
                </a:lnTo>
                <a:lnTo>
                  <a:pt x="418499" y="302259"/>
                </a:lnTo>
                <a:lnTo>
                  <a:pt x="423222" y="298450"/>
                </a:lnTo>
                <a:lnTo>
                  <a:pt x="403396" y="298450"/>
                </a:lnTo>
                <a:lnTo>
                  <a:pt x="400151" y="297611"/>
                </a:lnTo>
                <a:close/>
              </a:path>
              <a:path w="661669" h="1210310">
                <a:moveTo>
                  <a:pt x="389858" y="297179"/>
                </a:moveTo>
                <a:lnTo>
                  <a:pt x="384283" y="297179"/>
                </a:lnTo>
                <a:lnTo>
                  <a:pt x="382086" y="300990"/>
                </a:lnTo>
                <a:lnTo>
                  <a:pt x="389858" y="297179"/>
                </a:lnTo>
                <a:close/>
              </a:path>
              <a:path w="661669" h="1210310">
                <a:moveTo>
                  <a:pt x="409458" y="292100"/>
                </a:moveTo>
                <a:lnTo>
                  <a:pt x="398710" y="292100"/>
                </a:lnTo>
                <a:lnTo>
                  <a:pt x="397415" y="294640"/>
                </a:lnTo>
                <a:lnTo>
                  <a:pt x="394710" y="295909"/>
                </a:lnTo>
                <a:lnTo>
                  <a:pt x="393211" y="297179"/>
                </a:lnTo>
                <a:lnTo>
                  <a:pt x="394633" y="298450"/>
                </a:lnTo>
                <a:lnTo>
                  <a:pt x="398552" y="297854"/>
                </a:lnTo>
                <a:lnTo>
                  <a:pt x="398481" y="297179"/>
                </a:lnTo>
                <a:lnTo>
                  <a:pt x="421367" y="297179"/>
                </a:lnTo>
                <a:lnTo>
                  <a:pt x="421425" y="294640"/>
                </a:lnTo>
                <a:lnTo>
                  <a:pt x="416220" y="293369"/>
                </a:lnTo>
                <a:lnTo>
                  <a:pt x="409458" y="292100"/>
                </a:lnTo>
                <a:close/>
              </a:path>
              <a:path w="661669" h="1210310">
                <a:moveTo>
                  <a:pt x="423970" y="295909"/>
                </a:moveTo>
                <a:lnTo>
                  <a:pt x="423704" y="297179"/>
                </a:lnTo>
                <a:lnTo>
                  <a:pt x="405746" y="297179"/>
                </a:lnTo>
                <a:lnTo>
                  <a:pt x="403396" y="298450"/>
                </a:lnTo>
                <a:lnTo>
                  <a:pt x="423222" y="298450"/>
                </a:lnTo>
                <a:lnTo>
                  <a:pt x="424796" y="297179"/>
                </a:lnTo>
                <a:lnTo>
                  <a:pt x="423970" y="295909"/>
                </a:lnTo>
                <a:close/>
              </a:path>
              <a:path w="661669" h="1210310">
                <a:moveTo>
                  <a:pt x="398481" y="297179"/>
                </a:moveTo>
                <a:lnTo>
                  <a:pt x="398552" y="297854"/>
                </a:lnTo>
                <a:lnTo>
                  <a:pt x="400151" y="297611"/>
                </a:lnTo>
                <a:lnTo>
                  <a:pt x="398481" y="297179"/>
                </a:lnTo>
                <a:close/>
              </a:path>
              <a:path w="661669" h="1210310">
                <a:moveTo>
                  <a:pt x="402990" y="297179"/>
                </a:moveTo>
                <a:lnTo>
                  <a:pt x="398481" y="297179"/>
                </a:lnTo>
                <a:lnTo>
                  <a:pt x="400151" y="297611"/>
                </a:lnTo>
                <a:lnTo>
                  <a:pt x="402990" y="297179"/>
                </a:lnTo>
                <a:close/>
              </a:path>
              <a:path w="661669" h="1210310">
                <a:moveTo>
                  <a:pt x="404844" y="290829"/>
                </a:moveTo>
                <a:lnTo>
                  <a:pt x="396297" y="290829"/>
                </a:lnTo>
                <a:lnTo>
                  <a:pt x="396589" y="292100"/>
                </a:lnTo>
                <a:lnTo>
                  <a:pt x="397402" y="293369"/>
                </a:lnTo>
                <a:lnTo>
                  <a:pt x="398710" y="292100"/>
                </a:lnTo>
                <a:lnTo>
                  <a:pt x="409458" y="292100"/>
                </a:lnTo>
                <a:lnTo>
                  <a:pt x="404844" y="290829"/>
                </a:lnTo>
                <a:close/>
              </a:path>
              <a:path w="661669" h="1210310">
                <a:moveTo>
                  <a:pt x="286978" y="226085"/>
                </a:moveTo>
                <a:lnTo>
                  <a:pt x="290328" y="236219"/>
                </a:lnTo>
                <a:lnTo>
                  <a:pt x="290468" y="237490"/>
                </a:lnTo>
                <a:lnTo>
                  <a:pt x="402950" y="237490"/>
                </a:lnTo>
                <a:lnTo>
                  <a:pt x="429020" y="233679"/>
                </a:lnTo>
                <a:lnTo>
                  <a:pt x="433452" y="232409"/>
                </a:lnTo>
                <a:lnTo>
                  <a:pt x="294697" y="232409"/>
                </a:lnTo>
                <a:lnTo>
                  <a:pt x="294303" y="229869"/>
                </a:lnTo>
                <a:lnTo>
                  <a:pt x="292843" y="228600"/>
                </a:lnTo>
                <a:lnTo>
                  <a:pt x="292678" y="227329"/>
                </a:lnTo>
                <a:lnTo>
                  <a:pt x="286978" y="226085"/>
                </a:lnTo>
                <a:close/>
              </a:path>
              <a:path w="661669" h="1210310">
                <a:moveTo>
                  <a:pt x="286874" y="228600"/>
                </a:moveTo>
                <a:lnTo>
                  <a:pt x="285363" y="232409"/>
                </a:lnTo>
                <a:lnTo>
                  <a:pt x="280117" y="233679"/>
                </a:lnTo>
                <a:lnTo>
                  <a:pt x="288928" y="233679"/>
                </a:lnTo>
                <a:lnTo>
                  <a:pt x="286874" y="228600"/>
                </a:lnTo>
                <a:close/>
              </a:path>
              <a:path w="661669" h="1210310">
                <a:moveTo>
                  <a:pt x="391899" y="110490"/>
                </a:moveTo>
                <a:lnTo>
                  <a:pt x="331019" y="110490"/>
                </a:lnTo>
                <a:lnTo>
                  <a:pt x="331298" y="113029"/>
                </a:lnTo>
                <a:lnTo>
                  <a:pt x="326815" y="124459"/>
                </a:lnTo>
                <a:lnTo>
                  <a:pt x="328670" y="125729"/>
                </a:lnTo>
                <a:lnTo>
                  <a:pt x="320605" y="129540"/>
                </a:lnTo>
                <a:lnTo>
                  <a:pt x="321913" y="135890"/>
                </a:lnTo>
                <a:lnTo>
                  <a:pt x="321773" y="142240"/>
                </a:lnTo>
                <a:lnTo>
                  <a:pt x="322707" y="149859"/>
                </a:lnTo>
                <a:lnTo>
                  <a:pt x="324253" y="157479"/>
                </a:lnTo>
                <a:lnTo>
                  <a:pt x="324042" y="165100"/>
                </a:lnTo>
                <a:lnTo>
                  <a:pt x="319703" y="173990"/>
                </a:lnTo>
                <a:lnTo>
                  <a:pt x="314964" y="177800"/>
                </a:lnTo>
                <a:lnTo>
                  <a:pt x="307415" y="181609"/>
                </a:lnTo>
                <a:lnTo>
                  <a:pt x="300281" y="186690"/>
                </a:lnTo>
                <a:lnTo>
                  <a:pt x="296793" y="189229"/>
                </a:lnTo>
                <a:lnTo>
                  <a:pt x="300778" y="196850"/>
                </a:lnTo>
                <a:lnTo>
                  <a:pt x="299922" y="209550"/>
                </a:lnTo>
                <a:lnTo>
                  <a:pt x="296976" y="223519"/>
                </a:lnTo>
                <a:lnTo>
                  <a:pt x="294697" y="232409"/>
                </a:lnTo>
                <a:lnTo>
                  <a:pt x="433452" y="232409"/>
                </a:lnTo>
                <a:lnTo>
                  <a:pt x="451180" y="227329"/>
                </a:lnTo>
                <a:lnTo>
                  <a:pt x="470235" y="218440"/>
                </a:lnTo>
                <a:lnTo>
                  <a:pt x="478072" y="207009"/>
                </a:lnTo>
                <a:lnTo>
                  <a:pt x="480257" y="207009"/>
                </a:lnTo>
                <a:lnTo>
                  <a:pt x="480676" y="205740"/>
                </a:lnTo>
                <a:lnTo>
                  <a:pt x="479927" y="204469"/>
                </a:lnTo>
                <a:lnTo>
                  <a:pt x="475761" y="204469"/>
                </a:lnTo>
                <a:lnTo>
                  <a:pt x="478780" y="199390"/>
                </a:lnTo>
                <a:lnTo>
                  <a:pt x="479081" y="196850"/>
                </a:lnTo>
                <a:lnTo>
                  <a:pt x="444303" y="196850"/>
                </a:lnTo>
                <a:lnTo>
                  <a:pt x="443973" y="195579"/>
                </a:lnTo>
                <a:lnTo>
                  <a:pt x="445040" y="194309"/>
                </a:lnTo>
                <a:lnTo>
                  <a:pt x="444608" y="191769"/>
                </a:lnTo>
                <a:lnTo>
                  <a:pt x="449369" y="190500"/>
                </a:lnTo>
                <a:lnTo>
                  <a:pt x="456663" y="187380"/>
                </a:lnTo>
                <a:lnTo>
                  <a:pt x="457155" y="186690"/>
                </a:lnTo>
                <a:lnTo>
                  <a:pt x="458853" y="186438"/>
                </a:lnTo>
                <a:lnTo>
                  <a:pt x="462516" y="184835"/>
                </a:lnTo>
                <a:lnTo>
                  <a:pt x="464826" y="177800"/>
                </a:lnTo>
                <a:lnTo>
                  <a:pt x="451745" y="177800"/>
                </a:lnTo>
                <a:lnTo>
                  <a:pt x="453312" y="173990"/>
                </a:lnTo>
                <a:lnTo>
                  <a:pt x="445979" y="173990"/>
                </a:lnTo>
                <a:lnTo>
                  <a:pt x="449202" y="168909"/>
                </a:lnTo>
                <a:lnTo>
                  <a:pt x="447645" y="165100"/>
                </a:lnTo>
                <a:lnTo>
                  <a:pt x="443756" y="161290"/>
                </a:lnTo>
                <a:lnTo>
                  <a:pt x="439985" y="160019"/>
                </a:lnTo>
                <a:lnTo>
                  <a:pt x="440303" y="158750"/>
                </a:lnTo>
                <a:lnTo>
                  <a:pt x="439439" y="158750"/>
                </a:lnTo>
                <a:lnTo>
                  <a:pt x="438156" y="157479"/>
                </a:lnTo>
                <a:lnTo>
                  <a:pt x="440023" y="157479"/>
                </a:lnTo>
                <a:lnTo>
                  <a:pt x="440531" y="156209"/>
                </a:lnTo>
                <a:lnTo>
                  <a:pt x="439071" y="154940"/>
                </a:lnTo>
                <a:lnTo>
                  <a:pt x="436569" y="154940"/>
                </a:lnTo>
                <a:lnTo>
                  <a:pt x="435146" y="153669"/>
                </a:lnTo>
                <a:lnTo>
                  <a:pt x="435654" y="152400"/>
                </a:lnTo>
                <a:lnTo>
                  <a:pt x="436848" y="152400"/>
                </a:lnTo>
                <a:lnTo>
                  <a:pt x="441201" y="149859"/>
                </a:lnTo>
                <a:lnTo>
                  <a:pt x="442438" y="149859"/>
                </a:lnTo>
                <a:lnTo>
                  <a:pt x="440915" y="148590"/>
                </a:lnTo>
                <a:lnTo>
                  <a:pt x="436988" y="144779"/>
                </a:lnTo>
                <a:lnTo>
                  <a:pt x="442937" y="143509"/>
                </a:lnTo>
                <a:lnTo>
                  <a:pt x="441333" y="142240"/>
                </a:lnTo>
                <a:lnTo>
                  <a:pt x="386582" y="142240"/>
                </a:lnTo>
                <a:lnTo>
                  <a:pt x="390687" y="134619"/>
                </a:lnTo>
                <a:lnTo>
                  <a:pt x="392406" y="132079"/>
                </a:lnTo>
                <a:lnTo>
                  <a:pt x="380524" y="132079"/>
                </a:lnTo>
                <a:lnTo>
                  <a:pt x="381019" y="128269"/>
                </a:lnTo>
                <a:lnTo>
                  <a:pt x="387496" y="128269"/>
                </a:lnTo>
                <a:lnTo>
                  <a:pt x="386874" y="127000"/>
                </a:lnTo>
                <a:lnTo>
                  <a:pt x="381015" y="116840"/>
                </a:lnTo>
                <a:lnTo>
                  <a:pt x="380651" y="116840"/>
                </a:lnTo>
                <a:lnTo>
                  <a:pt x="380282" y="115569"/>
                </a:lnTo>
                <a:lnTo>
                  <a:pt x="389494" y="115569"/>
                </a:lnTo>
                <a:lnTo>
                  <a:pt x="391899" y="110490"/>
                </a:lnTo>
                <a:close/>
              </a:path>
              <a:path w="661669" h="1210310">
                <a:moveTo>
                  <a:pt x="287001" y="226059"/>
                </a:moveTo>
                <a:lnTo>
                  <a:pt x="286861" y="226059"/>
                </a:lnTo>
                <a:lnTo>
                  <a:pt x="287001" y="226059"/>
                </a:lnTo>
                <a:close/>
              </a:path>
              <a:path w="661669" h="1210310">
                <a:moveTo>
                  <a:pt x="466915" y="182910"/>
                </a:moveTo>
                <a:lnTo>
                  <a:pt x="462516" y="184835"/>
                </a:lnTo>
                <a:lnTo>
                  <a:pt x="462324" y="185419"/>
                </a:lnTo>
                <a:lnTo>
                  <a:pt x="465715" y="185419"/>
                </a:lnTo>
                <a:lnTo>
                  <a:pt x="458853" y="186438"/>
                </a:lnTo>
                <a:lnTo>
                  <a:pt x="456663" y="187380"/>
                </a:lnTo>
                <a:lnTo>
                  <a:pt x="451720" y="194309"/>
                </a:lnTo>
                <a:lnTo>
                  <a:pt x="444303" y="196850"/>
                </a:lnTo>
                <a:lnTo>
                  <a:pt x="479081" y="196850"/>
                </a:lnTo>
                <a:lnTo>
                  <a:pt x="479531" y="193040"/>
                </a:lnTo>
                <a:lnTo>
                  <a:pt x="469309" y="193040"/>
                </a:lnTo>
                <a:lnTo>
                  <a:pt x="469017" y="191769"/>
                </a:lnTo>
                <a:lnTo>
                  <a:pt x="467976" y="191769"/>
                </a:lnTo>
                <a:lnTo>
                  <a:pt x="468979" y="187959"/>
                </a:lnTo>
                <a:lnTo>
                  <a:pt x="466915" y="182910"/>
                </a:lnTo>
                <a:close/>
              </a:path>
              <a:path w="661669" h="1210310">
                <a:moveTo>
                  <a:pt x="476784" y="190500"/>
                </a:moveTo>
                <a:lnTo>
                  <a:pt x="469309" y="193040"/>
                </a:lnTo>
                <a:lnTo>
                  <a:pt x="479531" y="193040"/>
                </a:lnTo>
                <a:lnTo>
                  <a:pt x="476784" y="190500"/>
                </a:lnTo>
                <a:close/>
              </a:path>
              <a:path w="661669" h="1210310">
                <a:moveTo>
                  <a:pt x="269146" y="181609"/>
                </a:moveTo>
                <a:lnTo>
                  <a:pt x="256902" y="187959"/>
                </a:lnTo>
                <a:lnTo>
                  <a:pt x="273766" y="187959"/>
                </a:lnTo>
                <a:lnTo>
                  <a:pt x="269146" y="181609"/>
                </a:lnTo>
                <a:close/>
              </a:path>
              <a:path w="661669" h="1210310">
                <a:moveTo>
                  <a:pt x="458853" y="186438"/>
                </a:moveTo>
                <a:lnTo>
                  <a:pt x="457155" y="186690"/>
                </a:lnTo>
                <a:lnTo>
                  <a:pt x="456663" y="187380"/>
                </a:lnTo>
                <a:lnTo>
                  <a:pt x="458853" y="186438"/>
                </a:lnTo>
                <a:close/>
              </a:path>
              <a:path w="661669" h="1210310">
                <a:moveTo>
                  <a:pt x="464826" y="177800"/>
                </a:moveTo>
                <a:lnTo>
                  <a:pt x="462516" y="184835"/>
                </a:lnTo>
                <a:lnTo>
                  <a:pt x="466915" y="182910"/>
                </a:lnTo>
                <a:lnTo>
                  <a:pt x="464826" y="177800"/>
                </a:lnTo>
                <a:close/>
              </a:path>
              <a:path w="661669" h="1210310">
                <a:moveTo>
                  <a:pt x="456813" y="171450"/>
                </a:moveTo>
                <a:lnTo>
                  <a:pt x="451745" y="177800"/>
                </a:lnTo>
                <a:lnTo>
                  <a:pt x="464826" y="177800"/>
                </a:lnTo>
                <a:lnTo>
                  <a:pt x="466915" y="182910"/>
                </a:lnTo>
                <a:lnTo>
                  <a:pt x="471138" y="179069"/>
                </a:lnTo>
                <a:lnTo>
                  <a:pt x="466592" y="173990"/>
                </a:lnTo>
                <a:lnTo>
                  <a:pt x="456813" y="171450"/>
                </a:lnTo>
                <a:close/>
              </a:path>
              <a:path w="661669" h="1210310">
                <a:moveTo>
                  <a:pt x="453797" y="172810"/>
                </a:moveTo>
                <a:lnTo>
                  <a:pt x="445979" y="173990"/>
                </a:lnTo>
                <a:lnTo>
                  <a:pt x="453312" y="173990"/>
                </a:lnTo>
                <a:lnTo>
                  <a:pt x="453797" y="172810"/>
                </a:lnTo>
                <a:close/>
              </a:path>
              <a:path w="661669" h="1210310">
                <a:moveTo>
                  <a:pt x="455924" y="167640"/>
                </a:moveTo>
                <a:lnTo>
                  <a:pt x="453797" y="172810"/>
                </a:lnTo>
                <a:lnTo>
                  <a:pt x="454400" y="172719"/>
                </a:lnTo>
                <a:lnTo>
                  <a:pt x="455924" y="167640"/>
                </a:lnTo>
                <a:close/>
              </a:path>
              <a:path w="661669" h="1210310">
                <a:moveTo>
                  <a:pt x="210386" y="168878"/>
                </a:moveTo>
                <a:close/>
              </a:path>
              <a:path w="661669" h="1210310">
                <a:moveTo>
                  <a:pt x="221739" y="165100"/>
                </a:moveTo>
                <a:lnTo>
                  <a:pt x="214103" y="167640"/>
                </a:lnTo>
                <a:lnTo>
                  <a:pt x="213519" y="167640"/>
                </a:lnTo>
                <a:lnTo>
                  <a:pt x="210386" y="168878"/>
                </a:lnTo>
                <a:lnTo>
                  <a:pt x="233272" y="168909"/>
                </a:lnTo>
                <a:lnTo>
                  <a:pt x="221739" y="165100"/>
                </a:lnTo>
                <a:close/>
              </a:path>
              <a:path w="661669" h="1210310">
                <a:moveTo>
                  <a:pt x="441204" y="157479"/>
                </a:moveTo>
                <a:lnTo>
                  <a:pt x="439439" y="158750"/>
                </a:lnTo>
                <a:lnTo>
                  <a:pt x="442627" y="158750"/>
                </a:lnTo>
                <a:lnTo>
                  <a:pt x="441204" y="157479"/>
                </a:lnTo>
                <a:close/>
              </a:path>
              <a:path w="661669" h="1210310">
                <a:moveTo>
                  <a:pt x="211164" y="147319"/>
                </a:moveTo>
                <a:lnTo>
                  <a:pt x="204235" y="153669"/>
                </a:lnTo>
                <a:lnTo>
                  <a:pt x="214141" y="153669"/>
                </a:lnTo>
                <a:lnTo>
                  <a:pt x="214193" y="152400"/>
                </a:lnTo>
                <a:lnTo>
                  <a:pt x="211164" y="147319"/>
                </a:lnTo>
                <a:close/>
              </a:path>
              <a:path w="661669" h="1210310">
                <a:moveTo>
                  <a:pt x="396221" y="134619"/>
                </a:moveTo>
                <a:lnTo>
                  <a:pt x="393922" y="135890"/>
                </a:lnTo>
                <a:lnTo>
                  <a:pt x="389845" y="140969"/>
                </a:lnTo>
                <a:lnTo>
                  <a:pt x="386582" y="142240"/>
                </a:lnTo>
                <a:lnTo>
                  <a:pt x="441333" y="142240"/>
                </a:lnTo>
                <a:lnTo>
                  <a:pt x="439729" y="140969"/>
                </a:lnTo>
                <a:lnTo>
                  <a:pt x="397440" y="140969"/>
                </a:lnTo>
                <a:lnTo>
                  <a:pt x="396691" y="139700"/>
                </a:lnTo>
                <a:lnTo>
                  <a:pt x="394862" y="139700"/>
                </a:lnTo>
                <a:lnTo>
                  <a:pt x="396094" y="138429"/>
                </a:lnTo>
                <a:lnTo>
                  <a:pt x="396668" y="137998"/>
                </a:lnTo>
                <a:lnTo>
                  <a:pt x="396919" y="137159"/>
                </a:lnTo>
                <a:lnTo>
                  <a:pt x="397428" y="136582"/>
                </a:lnTo>
                <a:lnTo>
                  <a:pt x="396221" y="134619"/>
                </a:lnTo>
                <a:close/>
              </a:path>
              <a:path w="661669" h="1210310">
                <a:moveTo>
                  <a:pt x="404209" y="128269"/>
                </a:moveTo>
                <a:lnTo>
                  <a:pt x="397440" y="140969"/>
                </a:lnTo>
                <a:lnTo>
                  <a:pt x="439729" y="140969"/>
                </a:lnTo>
                <a:lnTo>
                  <a:pt x="433986" y="138429"/>
                </a:lnTo>
                <a:lnTo>
                  <a:pt x="432327" y="138429"/>
                </a:lnTo>
                <a:lnTo>
                  <a:pt x="433864" y="137159"/>
                </a:lnTo>
                <a:lnTo>
                  <a:pt x="439477" y="134619"/>
                </a:lnTo>
                <a:lnTo>
                  <a:pt x="410953" y="134619"/>
                </a:lnTo>
                <a:lnTo>
                  <a:pt x="404209" y="128269"/>
                </a:lnTo>
                <a:close/>
              </a:path>
              <a:path w="661669" h="1210310">
                <a:moveTo>
                  <a:pt x="398037" y="135890"/>
                </a:moveTo>
                <a:lnTo>
                  <a:pt x="397428" y="136582"/>
                </a:lnTo>
                <a:lnTo>
                  <a:pt x="397783" y="137159"/>
                </a:lnTo>
                <a:lnTo>
                  <a:pt x="396668" y="137998"/>
                </a:lnTo>
                <a:lnTo>
                  <a:pt x="396538" y="138429"/>
                </a:lnTo>
                <a:lnTo>
                  <a:pt x="394862" y="139700"/>
                </a:lnTo>
                <a:lnTo>
                  <a:pt x="396691" y="139700"/>
                </a:lnTo>
                <a:lnTo>
                  <a:pt x="398672" y="137159"/>
                </a:lnTo>
                <a:lnTo>
                  <a:pt x="398037" y="135890"/>
                </a:lnTo>
                <a:close/>
              </a:path>
              <a:path w="661669" h="1210310">
                <a:moveTo>
                  <a:pt x="397428" y="136582"/>
                </a:moveTo>
                <a:lnTo>
                  <a:pt x="396919" y="137159"/>
                </a:lnTo>
                <a:lnTo>
                  <a:pt x="396668" y="137998"/>
                </a:lnTo>
                <a:lnTo>
                  <a:pt x="397783" y="137159"/>
                </a:lnTo>
                <a:lnTo>
                  <a:pt x="397428" y="136582"/>
                </a:lnTo>
                <a:close/>
              </a:path>
              <a:path w="661669" h="1210310">
                <a:moveTo>
                  <a:pt x="425799" y="107950"/>
                </a:moveTo>
                <a:lnTo>
                  <a:pt x="420897" y="115569"/>
                </a:lnTo>
                <a:lnTo>
                  <a:pt x="423513" y="116840"/>
                </a:lnTo>
                <a:lnTo>
                  <a:pt x="420573" y="119260"/>
                </a:lnTo>
                <a:lnTo>
                  <a:pt x="422269" y="121919"/>
                </a:lnTo>
                <a:lnTo>
                  <a:pt x="421862" y="121919"/>
                </a:lnTo>
                <a:lnTo>
                  <a:pt x="412642" y="123190"/>
                </a:lnTo>
                <a:lnTo>
                  <a:pt x="418560" y="125729"/>
                </a:lnTo>
                <a:lnTo>
                  <a:pt x="417189" y="128269"/>
                </a:lnTo>
                <a:lnTo>
                  <a:pt x="414102" y="130809"/>
                </a:lnTo>
                <a:lnTo>
                  <a:pt x="411842" y="134619"/>
                </a:lnTo>
                <a:lnTo>
                  <a:pt x="431019" y="134619"/>
                </a:lnTo>
                <a:lnTo>
                  <a:pt x="435273" y="130809"/>
                </a:lnTo>
                <a:lnTo>
                  <a:pt x="435226" y="127000"/>
                </a:lnTo>
                <a:lnTo>
                  <a:pt x="430371" y="127000"/>
                </a:lnTo>
                <a:lnTo>
                  <a:pt x="429685" y="125729"/>
                </a:lnTo>
                <a:lnTo>
                  <a:pt x="431578" y="124459"/>
                </a:lnTo>
                <a:lnTo>
                  <a:pt x="433102" y="124459"/>
                </a:lnTo>
                <a:lnTo>
                  <a:pt x="434499" y="123190"/>
                </a:lnTo>
                <a:lnTo>
                  <a:pt x="434156" y="121919"/>
                </a:lnTo>
                <a:lnTo>
                  <a:pt x="429558" y="116840"/>
                </a:lnTo>
                <a:lnTo>
                  <a:pt x="429749" y="116840"/>
                </a:lnTo>
                <a:lnTo>
                  <a:pt x="431070" y="114300"/>
                </a:lnTo>
                <a:lnTo>
                  <a:pt x="428187" y="114300"/>
                </a:lnTo>
                <a:lnTo>
                  <a:pt x="426320" y="113029"/>
                </a:lnTo>
                <a:lnTo>
                  <a:pt x="427298" y="113029"/>
                </a:lnTo>
                <a:lnTo>
                  <a:pt x="430612" y="111759"/>
                </a:lnTo>
                <a:lnTo>
                  <a:pt x="429228" y="110490"/>
                </a:lnTo>
                <a:lnTo>
                  <a:pt x="425799" y="107950"/>
                </a:lnTo>
                <a:close/>
              </a:path>
              <a:path w="661669" h="1210310">
                <a:moveTo>
                  <a:pt x="438893" y="132079"/>
                </a:moveTo>
                <a:lnTo>
                  <a:pt x="435057" y="132079"/>
                </a:lnTo>
                <a:lnTo>
                  <a:pt x="434372" y="134619"/>
                </a:lnTo>
                <a:lnTo>
                  <a:pt x="439477" y="134619"/>
                </a:lnTo>
                <a:lnTo>
                  <a:pt x="438893" y="132079"/>
                </a:lnTo>
                <a:close/>
              </a:path>
              <a:path w="661669" h="1210310">
                <a:moveTo>
                  <a:pt x="387496" y="128269"/>
                </a:moveTo>
                <a:lnTo>
                  <a:pt x="381019" y="128269"/>
                </a:lnTo>
                <a:lnTo>
                  <a:pt x="389363" y="132079"/>
                </a:lnTo>
                <a:lnTo>
                  <a:pt x="387496" y="128269"/>
                </a:lnTo>
                <a:close/>
              </a:path>
              <a:path w="661669" h="1210310">
                <a:moveTo>
                  <a:pt x="435629" y="124459"/>
                </a:moveTo>
                <a:lnTo>
                  <a:pt x="434359" y="124459"/>
                </a:lnTo>
                <a:lnTo>
                  <a:pt x="430371" y="127000"/>
                </a:lnTo>
                <a:lnTo>
                  <a:pt x="435226" y="127000"/>
                </a:lnTo>
                <a:lnTo>
                  <a:pt x="435210" y="125729"/>
                </a:lnTo>
                <a:lnTo>
                  <a:pt x="435629" y="124459"/>
                </a:lnTo>
                <a:close/>
              </a:path>
              <a:path w="661669" h="1210310">
                <a:moveTo>
                  <a:pt x="419030" y="116840"/>
                </a:moveTo>
                <a:lnTo>
                  <a:pt x="420427" y="119379"/>
                </a:lnTo>
                <a:lnTo>
                  <a:pt x="420573" y="119260"/>
                </a:lnTo>
                <a:lnTo>
                  <a:pt x="419030" y="116840"/>
                </a:lnTo>
                <a:close/>
              </a:path>
              <a:path w="661669" h="1210310">
                <a:moveTo>
                  <a:pt x="380282" y="115569"/>
                </a:moveTo>
                <a:lnTo>
                  <a:pt x="380651" y="116840"/>
                </a:lnTo>
                <a:lnTo>
                  <a:pt x="381015" y="116840"/>
                </a:lnTo>
                <a:lnTo>
                  <a:pt x="380282" y="115569"/>
                </a:lnTo>
                <a:close/>
              </a:path>
              <a:path w="661669" h="1210310">
                <a:moveTo>
                  <a:pt x="389494" y="115569"/>
                </a:moveTo>
                <a:lnTo>
                  <a:pt x="380282" y="115569"/>
                </a:lnTo>
                <a:lnTo>
                  <a:pt x="381015" y="116840"/>
                </a:lnTo>
                <a:lnTo>
                  <a:pt x="388893" y="116840"/>
                </a:lnTo>
                <a:lnTo>
                  <a:pt x="389494" y="115569"/>
                </a:lnTo>
                <a:close/>
              </a:path>
              <a:path w="661669" h="1210310">
                <a:moveTo>
                  <a:pt x="433051" y="110490"/>
                </a:moveTo>
                <a:lnTo>
                  <a:pt x="428187" y="114300"/>
                </a:lnTo>
                <a:lnTo>
                  <a:pt x="431070" y="114300"/>
                </a:lnTo>
                <a:lnTo>
                  <a:pt x="433051" y="110490"/>
                </a:lnTo>
                <a:close/>
              </a:path>
              <a:path w="661669" h="1210310">
                <a:moveTo>
                  <a:pt x="342669" y="87629"/>
                </a:moveTo>
                <a:lnTo>
                  <a:pt x="336169" y="93979"/>
                </a:lnTo>
                <a:lnTo>
                  <a:pt x="330602" y="104140"/>
                </a:lnTo>
                <a:lnTo>
                  <a:pt x="326714" y="111759"/>
                </a:lnTo>
                <a:lnTo>
                  <a:pt x="329571" y="111759"/>
                </a:lnTo>
                <a:lnTo>
                  <a:pt x="331019" y="110490"/>
                </a:lnTo>
                <a:lnTo>
                  <a:pt x="391899" y="110490"/>
                </a:lnTo>
                <a:lnTo>
                  <a:pt x="392500" y="109219"/>
                </a:lnTo>
                <a:lnTo>
                  <a:pt x="392510" y="104140"/>
                </a:lnTo>
                <a:lnTo>
                  <a:pt x="387694" y="104140"/>
                </a:lnTo>
                <a:lnTo>
                  <a:pt x="381895" y="102869"/>
                </a:lnTo>
                <a:lnTo>
                  <a:pt x="377953" y="101600"/>
                </a:lnTo>
                <a:lnTo>
                  <a:pt x="378708" y="97790"/>
                </a:lnTo>
                <a:lnTo>
                  <a:pt x="374059" y="97790"/>
                </a:lnTo>
                <a:lnTo>
                  <a:pt x="372866" y="96519"/>
                </a:lnTo>
                <a:lnTo>
                  <a:pt x="377262" y="95538"/>
                </a:lnTo>
                <a:lnTo>
                  <a:pt x="377476" y="95250"/>
                </a:lnTo>
                <a:lnTo>
                  <a:pt x="370745" y="95250"/>
                </a:lnTo>
                <a:lnTo>
                  <a:pt x="370827" y="92709"/>
                </a:lnTo>
                <a:lnTo>
                  <a:pt x="349358" y="92709"/>
                </a:lnTo>
                <a:lnTo>
                  <a:pt x="342669" y="87629"/>
                </a:lnTo>
                <a:close/>
              </a:path>
              <a:path w="661669" h="1210310">
                <a:moveTo>
                  <a:pt x="230097" y="101600"/>
                </a:moveTo>
                <a:lnTo>
                  <a:pt x="228467" y="101600"/>
                </a:lnTo>
                <a:lnTo>
                  <a:pt x="228416" y="104140"/>
                </a:lnTo>
                <a:lnTo>
                  <a:pt x="229965" y="104140"/>
                </a:lnTo>
                <a:lnTo>
                  <a:pt x="230097" y="101600"/>
                </a:lnTo>
                <a:close/>
              </a:path>
              <a:path w="661669" h="1210310">
                <a:moveTo>
                  <a:pt x="392512" y="102869"/>
                </a:moveTo>
                <a:lnTo>
                  <a:pt x="387694" y="104140"/>
                </a:lnTo>
                <a:lnTo>
                  <a:pt x="392510" y="104140"/>
                </a:lnTo>
                <a:lnTo>
                  <a:pt x="392512" y="102869"/>
                </a:lnTo>
                <a:close/>
              </a:path>
              <a:path w="661669" h="1210310">
                <a:moveTo>
                  <a:pt x="235807" y="96519"/>
                </a:moveTo>
                <a:lnTo>
                  <a:pt x="233127" y="97790"/>
                </a:lnTo>
                <a:lnTo>
                  <a:pt x="230295" y="97790"/>
                </a:lnTo>
                <a:lnTo>
                  <a:pt x="233902" y="101600"/>
                </a:lnTo>
                <a:lnTo>
                  <a:pt x="235642" y="97790"/>
                </a:lnTo>
                <a:lnTo>
                  <a:pt x="235807" y="96519"/>
                </a:lnTo>
                <a:close/>
              </a:path>
              <a:path w="661669" h="1210310">
                <a:moveTo>
                  <a:pt x="377581" y="95467"/>
                </a:moveTo>
                <a:lnTo>
                  <a:pt x="377262" y="95538"/>
                </a:lnTo>
                <a:lnTo>
                  <a:pt x="375596" y="97790"/>
                </a:lnTo>
                <a:lnTo>
                  <a:pt x="378708" y="97790"/>
                </a:lnTo>
                <a:lnTo>
                  <a:pt x="377581" y="95467"/>
                </a:lnTo>
                <a:close/>
              </a:path>
              <a:path w="661669" h="1210310">
                <a:moveTo>
                  <a:pt x="377476" y="95250"/>
                </a:moveTo>
                <a:lnTo>
                  <a:pt x="377262" y="95538"/>
                </a:lnTo>
                <a:lnTo>
                  <a:pt x="377581" y="95467"/>
                </a:lnTo>
                <a:lnTo>
                  <a:pt x="377476" y="95250"/>
                </a:lnTo>
                <a:close/>
              </a:path>
              <a:path w="661669" h="1210310">
                <a:moveTo>
                  <a:pt x="378555" y="95250"/>
                </a:moveTo>
                <a:lnTo>
                  <a:pt x="377476" y="95250"/>
                </a:lnTo>
                <a:lnTo>
                  <a:pt x="377581" y="95467"/>
                </a:lnTo>
                <a:lnTo>
                  <a:pt x="378555" y="95250"/>
                </a:lnTo>
                <a:close/>
              </a:path>
              <a:path w="661669" h="1210310">
                <a:moveTo>
                  <a:pt x="370909" y="90169"/>
                </a:moveTo>
                <a:lnTo>
                  <a:pt x="363828" y="90169"/>
                </a:lnTo>
                <a:lnTo>
                  <a:pt x="354859" y="91440"/>
                </a:lnTo>
                <a:lnTo>
                  <a:pt x="349358" y="92709"/>
                </a:lnTo>
                <a:lnTo>
                  <a:pt x="370827" y="92709"/>
                </a:lnTo>
                <a:lnTo>
                  <a:pt x="370909" y="90169"/>
                </a:lnTo>
                <a:close/>
              </a:path>
              <a:path w="661669" h="1210310">
                <a:moveTo>
                  <a:pt x="229887" y="81568"/>
                </a:moveTo>
                <a:lnTo>
                  <a:pt x="229684" y="81984"/>
                </a:lnTo>
                <a:lnTo>
                  <a:pt x="231730" y="83819"/>
                </a:lnTo>
                <a:lnTo>
                  <a:pt x="231032" y="85090"/>
                </a:lnTo>
                <a:lnTo>
                  <a:pt x="238588" y="85090"/>
                </a:lnTo>
                <a:lnTo>
                  <a:pt x="237611" y="83819"/>
                </a:lnTo>
                <a:lnTo>
                  <a:pt x="229887" y="81568"/>
                </a:lnTo>
                <a:close/>
              </a:path>
              <a:path w="661669" h="1210310">
                <a:moveTo>
                  <a:pt x="253114" y="80009"/>
                </a:moveTo>
                <a:lnTo>
                  <a:pt x="230054" y="80009"/>
                </a:lnTo>
                <a:lnTo>
                  <a:pt x="237896" y="83819"/>
                </a:lnTo>
                <a:lnTo>
                  <a:pt x="246558" y="82550"/>
                </a:lnTo>
                <a:lnTo>
                  <a:pt x="253114" y="80009"/>
                </a:lnTo>
                <a:close/>
              </a:path>
              <a:path w="661669" h="1210310">
                <a:moveTo>
                  <a:pt x="228898" y="81279"/>
                </a:moveTo>
                <a:lnTo>
                  <a:pt x="229684" y="81984"/>
                </a:lnTo>
                <a:lnTo>
                  <a:pt x="229887" y="81568"/>
                </a:lnTo>
                <a:lnTo>
                  <a:pt x="228898" y="81279"/>
                </a:lnTo>
                <a:close/>
              </a:path>
              <a:path w="661669" h="1210310">
                <a:moveTo>
                  <a:pt x="230029" y="81279"/>
                </a:moveTo>
                <a:lnTo>
                  <a:pt x="228898" y="81279"/>
                </a:lnTo>
                <a:lnTo>
                  <a:pt x="229887" y="81568"/>
                </a:lnTo>
                <a:lnTo>
                  <a:pt x="230029" y="81279"/>
                </a:lnTo>
                <a:close/>
              </a:path>
              <a:path w="661669" h="1210310">
                <a:moveTo>
                  <a:pt x="287139" y="54609"/>
                </a:moveTo>
                <a:lnTo>
                  <a:pt x="263676" y="54609"/>
                </a:lnTo>
                <a:lnTo>
                  <a:pt x="276631" y="58419"/>
                </a:lnTo>
                <a:lnTo>
                  <a:pt x="286663" y="58419"/>
                </a:lnTo>
                <a:lnTo>
                  <a:pt x="287139" y="54609"/>
                </a:lnTo>
                <a:close/>
              </a:path>
              <a:path w="661669" h="1210310">
                <a:moveTo>
                  <a:pt x="229756" y="47148"/>
                </a:moveTo>
                <a:lnTo>
                  <a:pt x="227108" y="50800"/>
                </a:lnTo>
                <a:lnTo>
                  <a:pt x="287616" y="50800"/>
                </a:lnTo>
                <a:lnTo>
                  <a:pt x="287934" y="48259"/>
                </a:lnTo>
                <a:lnTo>
                  <a:pt x="231019" y="48259"/>
                </a:lnTo>
                <a:lnTo>
                  <a:pt x="229756" y="47148"/>
                </a:lnTo>
                <a:close/>
              </a:path>
              <a:path w="661669" h="1210310">
                <a:moveTo>
                  <a:pt x="231804" y="45088"/>
                </a:moveTo>
                <a:lnTo>
                  <a:pt x="229871" y="46990"/>
                </a:lnTo>
                <a:lnTo>
                  <a:pt x="229756" y="47148"/>
                </a:lnTo>
                <a:lnTo>
                  <a:pt x="231019" y="48259"/>
                </a:lnTo>
                <a:lnTo>
                  <a:pt x="231804" y="45088"/>
                </a:lnTo>
                <a:close/>
              </a:path>
              <a:path w="661669" h="1210310">
                <a:moveTo>
                  <a:pt x="275300" y="19050"/>
                </a:moveTo>
                <a:lnTo>
                  <a:pt x="252317" y="19050"/>
                </a:lnTo>
                <a:lnTo>
                  <a:pt x="254679" y="20319"/>
                </a:lnTo>
                <a:lnTo>
                  <a:pt x="249695" y="23949"/>
                </a:lnTo>
                <a:lnTo>
                  <a:pt x="249669" y="24129"/>
                </a:lnTo>
                <a:lnTo>
                  <a:pt x="253003" y="24129"/>
                </a:lnTo>
                <a:lnTo>
                  <a:pt x="231804" y="45088"/>
                </a:lnTo>
                <a:lnTo>
                  <a:pt x="231019" y="48259"/>
                </a:lnTo>
                <a:lnTo>
                  <a:pt x="287934" y="48259"/>
                </a:lnTo>
                <a:lnTo>
                  <a:pt x="288093" y="46990"/>
                </a:lnTo>
                <a:lnTo>
                  <a:pt x="293146" y="46990"/>
                </a:lnTo>
                <a:lnTo>
                  <a:pt x="302725" y="45719"/>
                </a:lnTo>
                <a:lnTo>
                  <a:pt x="308430" y="43179"/>
                </a:lnTo>
                <a:lnTo>
                  <a:pt x="301860" y="39369"/>
                </a:lnTo>
                <a:lnTo>
                  <a:pt x="302698" y="36829"/>
                </a:lnTo>
                <a:lnTo>
                  <a:pt x="282619" y="36829"/>
                </a:lnTo>
                <a:lnTo>
                  <a:pt x="285732" y="26669"/>
                </a:lnTo>
                <a:lnTo>
                  <a:pt x="273234" y="26669"/>
                </a:lnTo>
                <a:lnTo>
                  <a:pt x="270326" y="25400"/>
                </a:lnTo>
                <a:lnTo>
                  <a:pt x="275300" y="19050"/>
                </a:lnTo>
                <a:close/>
              </a:path>
              <a:path w="661669" h="1210310">
                <a:moveTo>
                  <a:pt x="231962" y="44450"/>
                </a:moveTo>
                <a:lnTo>
                  <a:pt x="226689" y="44450"/>
                </a:lnTo>
                <a:lnTo>
                  <a:pt x="229756" y="47148"/>
                </a:lnTo>
                <a:lnTo>
                  <a:pt x="229871" y="46990"/>
                </a:lnTo>
                <a:lnTo>
                  <a:pt x="231804" y="45088"/>
                </a:lnTo>
                <a:lnTo>
                  <a:pt x="231962" y="44450"/>
                </a:lnTo>
                <a:close/>
              </a:path>
              <a:path w="661669" h="1210310">
                <a:moveTo>
                  <a:pt x="310604" y="44267"/>
                </a:moveTo>
                <a:lnTo>
                  <a:pt x="310242" y="44450"/>
                </a:lnTo>
                <a:lnTo>
                  <a:pt x="310712" y="44450"/>
                </a:lnTo>
                <a:lnTo>
                  <a:pt x="310604" y="44267"/>
                </a:lnTo>
                <a:close/>
              </a:path>
              <a:path w="661669" h="1210310">
                <a:moveTo>
                  <a:pt x="325664" y="33019"/>
                </a:moveTo>
                <a:lnTo>
                  <a:pt x="303955" y="33019"/>
                </a:lnTo>
                <a:lnTo>
                  <a:pt x="310604" y="44267"/>
                </a:lnTo>
                <a:lnTo>
                  <a:pt x="320286" y="39369"/>
                </a:lnTo>
                <a:lnTo>
                  <a:pt x="325064" y="34290"/>
                </a:lnTo>
                <a:lnTo>
                  <a:pt x="325664" y="33019"/>
                </a:lnTo>
                <a:close/>
              </a:path>
              <a:path w="661669" h="1210310">
                <a:moveTo>
                  <a:pt x="322937" y="2540"/>
                </a:moveTo>
                <a:lnTo>
                  <a:pt x="315192" y="6350"/>
                </a:lnTo>
                <a:lnTo>
                  <a:pt x="310290" y="11429"/>
                </a:lnTo>
                <a:lnTo>
                  <a:pt x="306267" y="17779"/>
                </a:lnTo>
                <a:lnTo>
                  <a:pt x="303134" y="22859"/>
                </a:lnTo>
                <a:lnTo>
                  <a:pt x="298150" y="29209"/>
                </a:lnTo>
                <a:lnTo>
                  <a:pt x="292506" y="35559"/>
                </a:lnTo>
                <a:lnTo>
                  <a:pt x="287395" y="36829"/>
                </a:lnTo>
                <a:lnTo>
                  <a:pt x="302698" y="36829"/>
                </a:lnTo>
                <a:lnTo>
                  <a:pt x="303955" y="33019"/>
                </a:lnTo>
                <a:lnTo>
                  <a:pt x="325664" y="33019"/>
                </a:lnTo>
                <a:lnTo>
                  <a:pt x="327464" y="29209"/>
                </a:lnTo>
                <a:lnTo>
                  <a:pt x="330371" y="21590"/>
                </a:lnTo>
                <a:lnTo>
                  <a:pt x="327859" y="20319"/>
                </a:lnTo>
                <a:lnTo>
                  <a:pt x="331021" y="17779"/>
                </a:lnTo>
                <a:lnTo>
                  <a:pt x="335956" y="15240"/>
                </a:lnTo>
                <a:lnTo>
                  <a:pt x="338766" y="13969"/>
                </a:lnTo>
                <a:lnTo>
                  <a:pt x="338372" y="12700"/>
                </a:lnTo>
                <a:lnTo>
                  <a:pt x="334346" y="12700"/>
                </a:lnTo>
                <a:lnTo>
                  <a:pt x="335502" y="11429"/>
                </a:lnTo>
                <a:lnTo>
                  <a:pt x="338944" y="11429"/>
                </a:lnTo>
                <a:lnTo>
                  <a:pt x="340265" y="8890"/>
                </a:lnTo>
                <a:lnTo>
                  <a:pt x="332543" y="6350"/>
                </a:lnTo>
                <a:lnTo>
                  <a:pt x="331972" y="6350"/>
                </a:lnTo>
                <a:lnTo>
                  <a:pt x="333534" y="5079"/>
                </a:lnTo>
                <a:lnTo>
                  <a:pt x="334575" y="5079"/>
                </a:lnTo>
                <a:lnTo>
                  <a:pt x="335489" y="3809"/>
                </a:lnTo>
                <a:lnTo>
                  <a:pt x="322937" y="2540"/>
                </a:lnTo>
                <a:close/>
              </a:path>
              <a:path w="661669" h="1210310">
                <a:moveTo>
                  <a:pt x="286396" y="16509"/>
                </a:moveTo>
                <a:lnTo>
                  <a:pt x="273234" y="26669"/>
                </a:lnTo>
                <a:lnTo>
                  <a:pt x="285732" y="26669"/>
                </a:lnTo>
                <a:lnTo>
                  <a:pt x="286899" y="22859"/>
                </a:lnTo>
                <a:lnTo>
                  <a:pt x="287054" y="22859"/>
                </a:lnTo>
                <a:lnTo>
                  <a:pt x="285920" y="19050"/>
                </a:lnTo>
                <a:lnTo>
                  <a:pt x="286396" y="16509"/>
                </a:lnTo>
                <a:close/>
              </a:path>
              <a:path w="661669" h="1210310">
                <a:moveTo>
                  <a:pt x="256178" y="13969"/>
                </a:moveTo>
                <a:lnTo>
                  <a:pt x="252863" y="15240"/>
                </a:lnTo>
                <a:lnTo>
                  <a:pt x="246729" y="19050"/>
                </a:lnTo>
                <a:lnTo>
                  <a:pt x="246158" y="22859"/>
                </a:lnTo>
                <a:lnTo>
                  <a:pt x="249485" y="25400"/>
                </a:lnTo>
                <a:lnTo>
                  <a:pt x="249669" y="24129"/>
                </a:lnTo>
                <a:lnTo>
                  <a:pt x="249447" y="24129"/>
                </a:lnTo>
                <a:lnTo>
                  <a:pt x="249695" y="23949"/>
                </a:lnTo>
                <a:lnTo>
                  <a:pt x="250222" y="20319"/>
                </a:lnTo>
                <a:lnTo>
                  <a:pt x="252317" y="19050"/>
                </a:lnTo>
                <a:lnTo>
                  <a:pt x="275300" y="19050"/>
                </a:lnTo>
                <a:lnTo>
                  <a:pt x="276295" y="17779"/>
                </a:lnTo>
                <a:lnTo>
                  <a:pt x="255987" y="17779"/>
                </a:lnTo>
                <a:lnTo>
                  <a:pt x="253917" y="16509"/>
                </a:lnTo>
                <a:lnTo>
                  <a:pt x="254425" y="15240"/>
                </a:lnTo>
                <a:lnTo>
                  <a:pt x="256026" y="15240"/>
                </a:lnTo>
                <a:lnTo>
                  <a:pt x="256178" y="13969"/>
                </a:lnTo>
                <a:close/>
              </a:path>
              <a:path w="661669" h="1210310">
                <a:moveTo>
                  <a:pt x="249695" y="23949"/>
                </a:moveTo>
                <a:lnTo>
                  <a:pt x="249447" y="24129"/>
                </a:lnTo>
                <a:lnTo>
                  <a:pt x="249669" y="24129"/>
                </a:lnTo>
                <a:lnTo>
                  <a:pt x="249695" y="23949"/>
                </a:lnTo>
                <a:close/>
              </a:path>
              <a:path w="661669" h="1210310">
                <a:moveTo>
                  <a:pt x="287054" y="22859"/>
                </a:moveTo>
                <a:lnTo>
                  <a:pt x="286899" y="22859"/>
                </a:lnTo>
                <a:lnTo>
                  <a:pt x="287433" y="24129"/>
                </a:lnTo>
                <a:lnTo>
                  <a:pt x="287054" y="22859"/>
                </a:lnTo>
                <a:close/>
              </a:path>
              <a:path w="661669" h="1210310">
                <a:moveTo>
                  <a:pt x="271342" y="8890"/>
                </a:moveTo>
                <a:lnTo>
                  <a:pt x="264903" y="12700"/>
                </a:lnTo>
                <a:lnTo>
                  <a:pt x="258642" y="12700"/>
                </a:lnTo>
                <a:lnTo>
                  <a:pt x="255987" y="17779"/>
                </a:lnTo>
                <a:lnTo>
                  <a:pt x="276295" y="17779"/>
                </a:lnTo>
                <a:lnTo>
                  <a:pt x="271659" y="13969"/>
                </a:lnTo>
                <a:lnTo>
                  <a:pt x="271951" y="13969"/>
                </a:lnTo>
                <a:lnTo>
                  <a:pt x="277196" y="11429"/>
                </a:lnTo>
                <a:lnTo>
                  <a:pt x="271596" y="11429"/>
                </a:lnTo>
                <a:lnTo>
                  <a:pt x="272294" y="10159"/>
                </a:lnTo>
                <a:lnTo>
                  <a:pt x="274199" y="10159"/>
                </a:lnTo>
                <a:lnTo>
                  <a:pt x="271342" y="8890"/>
                </a:lnTo>
                <a:close/>
              </a:path>
              <a:path w="661669" h="1210310">
                <a:moveTo>
                  <a:pt x="268749" y="3652"/>
                </a:moveTo>
                <a:lnTo>
                  <a:pt x="264755" y="6387"/>
                </a:lnTo>
                <a:lnTo>
                  <a:pt x="255645" y="12700"/>
                </a:lnTo>
                <a:lnTo>
                  <a:pt x="264903" y="12700"/>
                </a:lnTo>
                <a:lnTo>
                  <a:pt x="262528" y="10159"/>
                </a:lnTo>
                <a:lnTo>
                  <a:pt x="269695" y="6387"/>
                </a:lnTo>
                <a:lnTo>
                  <a:pt x="267557" y="5079"/>
                </a:lnTo>
                <a:lnTo>
                  <a:pt x="268749" y="3652"/>
                </a:lnTo>
                <a:close/>
              </a:path>
              <a:path w="661669" h="1210310">
                <a:moveTo>
                  <a:pt x="337979" y="11429"/>
                </a:moveTo>
                <a:lnTo>
                  <a:pt x="337382" y="12700"/>
                </a:lnTo>
                <a:lnTo>
                  <a:pt x="338372" y="12700"/>
                </a:lnTo>
                <a:lnTo>
                  <a:pt x="337979" y="11429"/>
                </a:lnTo>
                <a:close/>
              </a:path>
              <a:path w="661669" h="1210310">
                <a:moveTo>
                  <a:pt x="277273" y="10159"/>
                </a:moveTo>
                <a:lnTo>
                  <a:pt x="272866" y="11429"/>
                </a:lnTo>
                <a:lnTo>
                  <a:pt x="278238" y="11429"/>
                </a:lnTo>
                <a:lnTo>
                  <a:pt x="277273" y="10159"/>
                </a:lnTo>
                <a:close/>
              </a:path>
              <a:path w="661669" h="1210310">
                <a:moveTo>
                  <a:pt x="269767" y="6350"/>
                </a:moveTo>
                <a:lnTo>
                  <a:pt x="271710" y="7619"/>
                </a:lnTo>
                <a:lnTo>
                  <a:pt x="269767" y="6350"/>
                </a:lnTo>
                <a:close/>
              </a:path>
              <a:path w="661669" h="1210310">
                <a:moveTo>
                  <a:pt x="272094" y="1371"/>
                </a:moveTo>
                <a:lnTo>
                  <a:pt x="270014" y="2789"/>
                </a:lnTo>
                <a:lnTo>
                  <a:pt x="273094" y="5079"/>
                </a:lnTo>
                <a:lnTo>
                  <a:pt x="274441" y="3809"/>
                </a:lnTo>
                <a:lnTo>
                  <a:pt x="273386" y="3809"/>
                </a:lnTo>
                <a:lnTo>
                  <a:pt x="272094" y="1371"/>
                </a:lnTo>
                <a:close/>
              </a:path>
              <a:path w="661669" h="1210310">
                <a:moveTo>
                  <a:pt x="272243" y="1269"/>
                </a:moveTo>
                <a:lnTo>
                  <a:pt x="272094" y="1371"/>
                </a:lnTo>
                <a:lnTo>
                  <a:pt x="273386" y="3809"/>
                </a:lnTo>
                <a:lnTo>
                  <a:pt x="272243" y="1269"/>
                </a:lnTo>
                <a:close/>
              </a:path>
              <a:path w="661669" h="1210310">
                <a:moveTo>
                  <a:pt x="273958" y="1269"/>
                </a:moveTo>
                <a:lnTo>
                  <a:pt x="272243" y="1269"/>
                </a:lnTo>
                <a:lnTo>
                  <a:pt x="273386" y="3809"/>
                </a:lnTo>
                <a:lnTo>
                  <a:pt x="274441" y="3809"/>
                </a:lnTo>
                <a:lnTo>
                  <a:pt x="274206" y="2789"/>
                </a:lnTo>
                <a:lnTo>
                  <a:pt x="274237" y="2540"/>
                </a:lnTo>
                <a:lnTo>
                  <a:pt x="273958" y="1269"/>
                </a:lnTo>
                <a:close/>
              </a:path>
              <a:path w="661669" h="1210310">
                <a:moveTo>
                  <a:pt x="269678" y="2540"/>
                </a:moveTo>
                <a:lnTo>
                  <a:pt x="268749" y="3652"/>
                </a:lnTo>
                <a:lnTo>
                  <a:pt x="270014" y="2789"/>
                </a:lnTo>
                <a:lnTo>
                  <a:pt x="269678" y="2540"/>
                </a:lnTo>
                <a:close/>
              </a:path>
              <a:path w="661669" h="1210310">
                <a:moveTo>
                  <a:pt x="271367" y="0"/>
                </a:moveTo>
                <a:lnTo>
                  <a:pt x="272094" y="1371"/>
                </a:lnTo>
                <a:lnTo>
                  <a:pt x="272243" y="1269"/>
                </a:lnTo>
                <a:lnTo>
                  <a:pt x="273958" y="1269"/>
                </a:lnTo>
                <a:lnTo>
                  <a:pt x="27136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71160" y="314395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5">
                <a:moveTo>
                  <a:pt x="3718" y="5798"/>
                </a:moveTo>
                <a:lnTo>
                  <a:pt x="3289" y="6375"/>
                </a:lnTo>
                <a:lnTo>
                  <a:pt x="4429" y="5930"/>
                </a:lnTo>
                <a:lnTo>
                  <a:pt x="3860" y="5930"/>
                </a:lnTo>
                <a:lnTo>
                  <a:pt x="3718" y="5798"/>
                </a:lnTo>
                <a:close/>
              </a:path>
              <a:path w="10794" h="6985">
                <a:moveTo>
                  <a:pt x="10426" y="3594"/>
                </a:moveTo>
                <a:lnTo>
                  <a:pt x="4603" y="5863"/>
                </a:lnTo>
                <a:lnTo>
                  <a:pt x="7100" y="6157"/>
                </a:lnTo>
                <a:lnTo>
                  <a:pt x="10426" y="3594"/>
                </a:lnTo>
                <a:close/>
              </a:path>
              <a:path w="10794" h="6985">
                <a:moveTo>
                  <a:pt x="3745" y="5761"/>
                </a:moveTo>
                <a:lnTo>
                  <a:pt x="3860" y="5930"/>
                </a:lnTo>
                <a:lnTo>
                  <a:pt x="3941" y="5785"/>
                </a:lnTo>
                <a:lnTo>
                  <a:pt x="3745" y="5761"/>
                </a:lnTo>
                <a:close/>
              </a:path>
              <a:path w="10794" h="6985">
                <a:moveTo>
                  <a:pt x="3941" y="5785"/>
                </a:moveTo>
                <a:lnTo>
                  <a:pt x="3860" y="5930"/>
                </a:lnTo>
                <a:lnTo>
                  <a:pt x="4429" y="5930"/>
                </a:lnTo>
                <a:lnTo>
                  <a:pt x="4603" y="5863"/>
                </a:lnTo>
                <a:lnTo>
                  <a:pt x="3941" y="5785"/>
                </a:lnTo>
                <a:close/>
              </a:path>
              <a:path w="10794" h="6985">
                <a:moveTo>
                  <a:pt x="4353" y="4945"/>
                </a:moveTo>
                <a:lnTo>
                  <a:pt x="3745" y="5761"/>
                </a:lnTo>
                <a:lnTo>
                  <a:pt x="3941" y="5785"/>
                </a:lnTo>
                <a:lnTo>
                  <a:pt x="4394" y="4965"/>
                </a:lnTo>
                <a:close/>
              </a:path>
              <a:path w="10794" h="6985">
                <a:moveTo>
                  <a:pt x="2628" y="0"/>
                </a:moveTo>
                <a:lnTo>
                  <a:pt x="1231" y="1028"/>
                </a:lnTo>
                <a:lnTo>
                  <a:pt x="0" y="2794"/>
                </a:lnTo>
                <a:lnTo>
                  <a:pt x="4353" y="4945"/>
                </a:lnTo>
                <a:lnTo>
                  <a:pt x="5651" y="3200"/>
                </a:lnTo>
                <a:lnTo>
                  <a:pt x="6019" y="1574"/>
                </a:lnTo>
                <a:lnTo>
                  <a:pt x="262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65172" y="3145698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0"/>
                </a:moveTo>
                <a:lnTo>
                  <a:pt x="914" y="6032"/>
                </a:lnTo>
                <a:lnTo>
                  <a:pt x="2819" y="6261"/>
                </a:lnTo>
                <a:lnTo>
                  <a:pt x="4787" y="5422"/>
                </a:lnTo>
                <a:lnTo>
                  <a:pt x="4267" y="2349"/>
                </a:lnTo>
                <a:lnTo>
                  <a:pt x="3352" y="838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22248" y="3099223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30" h="9525">
                <a:moveTo>
                  <a:pt x="9982" y="0"/>
                </a:moveTo>
                <a:lnTo>
                  <a:pt x="5016" y="4572"/>
                </a:lnTo>
                <a:lnTo>
                  <a:pt x="3568" y="5448"/>
                </a:lnTo>
                <a:lnTo>
                  <a:pt x="0" y="6019"/>
                </a:lnTo>
                <a:lnTo>
                  <a:pt x="215" y="8267"/>
                </a:lnTo>
                <a:lnTo>
                  <a:pt x="2108" y="8953"/>
                </a:lnTo>
                <a:lnTo>
                  <a:pt x="10858" y="3581"/>
                </a:lnTo>
                <a:lnTo>
                  <a:pt x="10756" y="1409"/>
                </a:lnTo>
                <a:lnTo>
                  <a:pt x="998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9503" y="3095956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60" h="3810">
                <a:moveTo>
                  <a:pt x="6476" y="0"/>
                </a:moveTo>
                <a:lnTo>
                  <a:pt x="4724" y="127"/>
                </a:lnTo>
                <a:lnTo>
                  <a:pt x="0" y="3556"/>
                </a:lnTo>
                <a:lnTo>
                  <a:pt x="1498" y="3568"/>
                </a:lnTo>
                <a:lnTo>
                  <a:pt x="9651" y="990"/>
                </a:lnTo>
                <a:lnTo>
                  <a:pt x="64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60751" y="3182848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4">
                <a:moveTo>
                  <a:pt x="15675" y="0"/>
                </a:moveTo>
                <a:lnTo>
                  <a:pt x="9972" y="201"/>
                </a:lnTo>
                <a:lnTo>
                  <a:pt x="3389" y="3819"/>
                </a:lnTo>
                <a:lnTo>
                  <a:pt x="0" y="8004"/>
                </a:lnTo>
                <a:lnTo>
                  <a:pt x="3876" y="9905"/>
                </a:lnTo>
                <a:lnTo>
                  <a:pt x="6251" y="10769"/>
                </a:lnTo>
                <a:lnTo>
                  <a:pt x="17211" y="2781"/>
                </a:lnTo>
                <a:lnTo>
                  <a:pt x="1567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2224" y="3146279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30">
                <a:moveTo>
                  <a:pt x="25044" y="0"/>
                </a:moveTo>
                <a:lnTo>
                  <a:pt x="0" y="32067"/>
                </a:lnTo>
                <a:lnTo>
                  <a:pt x="4633" y="32885"/>
                </a:lnTo>
                <a:lnTo>
                  <a:pt x="7796" y="30626"/>
                </a:lnTo>
                <a:lnTo>
                  <a:pt x="9556" y="30224"/>
                </a:lnTo>
                <a:lnTo>
                  <a:pt x="9982" y="36614"/>
                </a:lnTo>
                <a:lnTo>
                  <a:pt x="15648" y="35337"/>
                </a:lnTo>
                <a:lnTo>
                  <a:pt x="21055" y="30451"/>
                </a:lnTo>
                <a:lnTo>
                  <a:pt x="26296" y="25026"/>
                </a:lnTo>
                <a:lnTo>
                  <a:pt x="31470" y="22136"/>
                </a:lnTo>
                <a:lnTo>
                  <a:pt x="32854" y="24498"/>
                </a:lnTo>
                <a:lnTo>
                  <a:pt x="33362" y="23990"/>
                </a:lnTo>
                <a:lnTo>
                  <a:pt x="34518" y="27355"/>
                </a:lnTo>
                <a:lnTo>
                  <a:pt x="42075" y="27533"/>
                </a:lnTo>
                <a:lnTo>
                  <a:pt x="44094" y="31737"/>
                </a:lnTo>
                <a:lnTo>
                  <a:pt x="50203" y="24752"/>
                </a:lnTo>
                <a:lnTo>
                  <a:pt x="45796" y="22237"/>
                </a:lnTo>
                <a:lnTo>
                  <a:pt x="47536" y="21958"/>
                </a:lnTo>
                <a:lnTo>
                  <a:pt x="39331" y="23139"/>
                </a:lnTo>
                <a:lnTo>
                  <a:pt x="37505" y="17595"/>
                </a:lnTo>
                <a:lnTo>
                  <a:pt x="34699" y="12390"/>
                </a:lnTo>
                <a:lnTo>
                  <a:pt x="30184" y="9207"/>
                </a:lnTo>
                <a:lnTo>
                  <a:pt x="23228" y="9728"/>
                </a:lnTo>
                <a:lnTo>
                  <a:pt x="21475" y="8534"/>
                </a:lnTo>
                <a:lnTo>
                  <a:pt x="2504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5375" y="330407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3098" y="0"/>
                </a:moveTo>
                <a:lnTo>
                  <a:pt x="1244" y="850"/>
                </a:lnTo>
                <a:lnTo>
                  <a:pt x="0" y="2819"/>
                </a:lnTo>
                <a:lnTo>
                  <a:pt x="3721" y="6958"/>
                </a:lnTo>
                <a:lnTo>
                  <a:pt x="7729" y="5767"/>
                </a:lnTo>
                <a:lnTo>
                  <a:pt x="9263" y="2463"/>
                </a:lnTo>
                <a:lnTo>
                  <a:pt x="5562" y="266"/>
                </a:lnTo>
                <a:lnTo>
                  <a:pt x="309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16637" y="3095990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9283" y="0"/>
                </a:moveTo>
                <a:lnTo>
                  <a:pt x="6527" y="749"/>
                </a:lnTo>
                <a:lnTo>
                  <a:pt x="1917" y="76"/>
                </a:lnTo>
                <a:lnTo>
                  <a:pt x="0" y="2235"/>
                </a:lnTo>
                <a:lnTo>
                  <a:pt x="1447" y="6146"/>
                </a:lnTo>
                <a:lnTo>
                  <a:pt x="12255" y="495"/>
                </a:lnTo>
                <a:lnTo>
                  <a:pt x="928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83462" y="3189152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9547" y="0"/>
                </a:moveTo>
                <a:lnTo>
                  <a:pt x="7812" y="26"/>
                </a:lnTo>
                <a:lnTo>
                  <a:pt x="3251" y="1868"/>
                </a:lnTo>
                <a:lnTo>
                  <a:pt x="0" y="4684"/>
                </a:lnTo>
                <a:lnTo>
                  <a:pt x="2194" y="7632"/>
                </a:lnTo>
                <a:lnTo>
                  <a:pt x="6740" y="12395"/>
                </a:lnTo>
                <a:lnTo>
                  <a:pt x="7896" y="1828"/>
                </a:lnTo>
                <a:lnTo>
                  <a:pt x="954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38568" y="3078964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2108" y="0"/>
                </a:moveTo>
                <a:lnTo>
                  <a:pt x="0" y="927"/>
                </a:lnTo>
                <a:lnTo>
                  <a:pt x="266" y="5079"/>
                </a:lnTo>
                <a:lnTo>
                  <a:pt x="939" y="6654"/>
                </a:lnTo>
                <a:lnTo>
                  <a:pt x="5956" y="1308"/>
                </a:lnTo>
                <a:lnTo>
                  <a:pt x="210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10446" y="3076420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4" h="15239">
                <a:moveTo>
                  <a:pt x="3231" y="4309"/>
                </a:moveTo>
                <a:lnTo>
                  <a:pt x="0" y="5990"/>
                </a:lnTo>
                <a:lnTo>
                  <a:pt x="2197" y="7655"/>
                </a:lnTo>
                <a:lnTo>
                  <a:pt x="6385" y="8981"/>
                </a:lnTo>
                <a:lnTo>
                  <a:pt x="8947" y="9741"/>
                </a:lnTo>
                <a:lnTo>
                  <a:pt x="8350" y="9868"/>
                </a:lnTo>
                <a:lnTo>
                  <a:pt x="5239" y="10033"/>
                </a:lnTo>
                <a:lnTo>
                  <a:pt x="4566" y="10706"/>
                </a:lnTo>
                <a:lnTo>
                  <a:pt x="7347" y="14719"/>
                </a:lnTo>
                <a:lnTo>
                  <a:pt x="23247" y="9753"/>
                </a:lnTo>
                <a:lnTo>
                  <a:pt x="22955" y="6490"/>
                </a:lnTo>
                <a:lnTo>
                  <a:pt x="21701" y="5169"/>
                </a:lnTo>
                <a:lnTo>
                  <a:pt x="9061" y="5169"/>
                </a:lnTo>
                <a:lnTo>
                  <a:pt x="3231" y="4309"/>
                </a:lnTo>
                <a:close/>
              </a:path>
              <a:path w="23494" h="15239">
                <a:moveTo>
                  <a:pt x="3410" y="4216"/>
                </a:moveTo>
                <a:lnTo>
                  <a:pt x="3231" y="4309"/>
                </a:lnTo>
                <a:lnTo>
                  <a:pt x="9061" y="5169"/>
                </a:lnTo>
                <a:lnTo>
                  <a:pt x="3410" y="4216"/>
                </a:lnTo>
                <a:close/>
              </a:path>
              <a:path w="23494" h="15239">
                <a:moveTo>
                  <a:pt x="20797" y="4216"/>
                </a:moveTo>
                <a:lnTo>
                  <a:pt x="3410" y="4216"/>
                </a:lnTo>
                <a:lnTo>
                  <a:pt x="9061" y="5169"/>
                </a:lnTo>
                <a:lnTo>
                  <a:pt x="21701" y="5169"/>
                </a:lnTo>
                <a:lnTo>
                  <a:pt x="20797" y="4216"/>
                </a:lnTo>
                <a:close/>
              </a:path>
              <a:path w="23494" h="15239">
                <a:moveTo>
                  <a:pt x="6984" y="0"/>
                </a:moveTo>
                <a:lnTo>
                  <a:pt x="2902" y="2311"/>
                </a:lnTo>
                <a:lnTo>
                  <a:pt x="2686" y="4229"/>
                </a:lnTo>
                <a:lnTo>
                  <a:pt x="3231" y="4309"/>
                </a:lnTo>
                <a:lnTo>
                  <a:pt x="3410" y="4216"/>
                </a:lnTo>
                <a:lnTo>
                  <a:pt x="20797" y="4216"/>
                </a:lnTo>
                <a:lnTo>
                  <a:pt x="20009" y="3386"/>
                </a:lnTo>
                <a:lnTo>
                  <a:pt x="13686" y="790"/>
                </a:lnTo>
                <a:lnTo>
                  <a:pt x="698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3626" y="3051677"/>
            <a:ext cx="184150" cy="134620"/>
          </a:xfrm>
          <a:custGeom>
            <a:avLst/>
            <a:gdLst/>
            <a:ahLst/>
            <a:cxnLst/>
            <a:rect l="l" t="t" r="r" b="b"/>
            <a:pathLst>
              <a:path w="184150" h="134619">
                <a:moveTo>
                  <a:pt x="90131" y="118109"/>
                </a:moveTo>
                <a:lnTo>
                  <a:pt x="88519" y="119379"/>
                </a:lnTo>
                <a:lnTo>
                  <a:pt x="92481" y="123189"/>
                </a:lnTo>
                <a:lnTo>
                  <a:pt x="95313" y="123189"/>
                </a:lnTo>
                <a:lnTo>
                  <a:pt x="99608" y="125729"/>
                </a:lnTo>
                <a:lnTo>
                  <a:pt x="109701" y="130809"/>
                </a:lnTo>
                <a:lnTo>
                  <a:pt x="120943" y="134619"/>
                </a:lnTo>
                <a:lnTo>
                  <a:pt x="128689" y="134619"/>
                </a:lnTo>
                <a:lnTo>
                  <a:pt x="128408" y="129539"/>
                </a:lnTo>
                <a:lnTo>
                  <a:pt x="123209" y="124459"/>
                </a:lnTo>
                <a:lnTo>
                  <a:pt x="119396" y="120649"/>
                </a:lnTo>
                <a:lnTo>
                  <a:pt x="92341" y="120649"/>
                </a:lnTo>
                <a:lnTo>
                  <a:pt x="90131" y="118109"/>
                </a:lnTo>
                <a:close/>
              </a:path>
              <a:path w="184150" h="134619">
                <a:moveTo>
                  <a:pt x="137756" y="125357"/>
                </a:moveTo>
                <a:lnTo>
                  <a:pt x="135940" y="126999"/>
                </a:lnTo>
                <a:lnTo>
                  <a:pt x="138391" y="125729"/>
                </a:lnTo>
                <a:lnTo>
                  <a:pt x="137756" y="125357"/>
                </a:lnTo>
                <a:close/>
              </a:path>
              <a:path w="184150" h="134619">
                <a:moveTo>
                  <a:pt x="140563" y="118109"/>
                </a:moveTo>
                <a:lnTo>
                  <a:pt x="128714" y="118109"/>
                </a:lnTo>
                <a:lnTo>
                  <a:pt x="129946" y="120649"/>
                </a:lnTo>
                <a:lnTo>
                  <a:pt x="134061" y="123189"/>
                </a:lnTo>
                <a:lnTo>
                  <a:pt x="137756" y="125357"/>
                </a:lnTo>
                <a:lnTo>
                  <a:pt x="142216" y="121320"/>
                </a:lnTo>
                <a:lnTo>
                  <a:pt x="140169" y="119379"/>
                </a:lnTo>
                <a:lnTo>
                  <a:pt x="140563" y="118109"/>
                </a:lnTo>
                <a:close/>
              </a:path>
              <a:path w="184150" h="134619">
                <a:moveTo>
                  <a:pt x="141833" y="113029"/>
                </a:moveTo>
                <a:lnTo>
                  <a:pt x="120967" y="113029"/>
                </a:lnTo>
                <a:lnTo>
                  <a:pt x="124523" y="115569"/>
                </a:lnTo>
                <a:lnTo>
                  <a:pt x="127012" y="123189"/>
                </a:lnTo>
                <a:lnTo>
                  <a:pt x="128714" y="118109"/>
                </a:lnTo>
                <a:lnTo>
                  <a:pt x="140563" y="118109"/>
                </a:lnTo>
                <a:lnTo>
                  <a:pt x="141744" y="114299"/>
                </a:lnTo>
                <a:lnTo>
                  <a:pt x="141833" y="113029"/>
                </a:lnTo>
                <a:close/>
              </a:path>
              <a:path w="184150" h="134619">
                <a:moveTo>
                  <a:pt x="144360" y="119379"/>
                </a:moveTo>
                <a:lnTo>
                  <a:pt x="142216" y="121320"/>
                </a:lnTo>
                <a:lnTo>
                  <a:pt x="142849" y="121919"/>
                </a:lnTo>
                <a:lnTo>
                  <a:pt x="144360" y="119379"/>
                </a:lnTo>
                <a:close/>
              </a:path>
              <a:path w="184150" h="134619">
                <a:moveTo>
                  <a:pt x="141084" y="105409"/>
                </a:moveTo>
                <a:lnTo>
                  <a:pt x="83578" y="105409"/>
                </a:lnTo>
                <a:lnTo>
                  <a:pt x="80683" y="111759"/>
                </a:lnTo>
                <a:lnTo>
                  <a:pt x="86080" y="113029"/>
                </a:lnTo>
                <a:lnTo>
                  <a:pt x="89128" y="114299"/>
                </a:lnTo>
                <a:lnTo>
                  <a:pt x="89573" y="114299"/>
                </a:lnTo>
                <a:lnTo>
                  <a:pt x="89331" y="116839"/>
                </a:lnTo>
                <a:lnTo>
                  <a:pt x="93789" y="116839"/>
                </a:lnTo>
                <a:lnTo>
                  <a:pt x="92341" y="120649"/>
                </a:lnTo>
                <a:lnTo>
                  <a:pt x="119396" y="120649"/>
                </a:lnTo>
                <a:lnTo>
                  <a:pt x="113042" y="114299"/>
                </a:lnTo>
                <a:lnTo>
                  <a:pt x="116122" y="113029"/>
                </a:lnTo>
                <a:lnTo>
                  <a:pt x="141833" y="113029"/>
                </a:lnTo>
                <a:lnTo>
                  <a:pt x="141922" y="111759"/>
                </a:lnTo>
                <a:lnTo>
                  <a:pt x="147324" y="111759"/>
                </a:lnTo>
                <a:lnTo>
                  <a:pt x="146900" y="107949"/>
                </a:lnTo>
                <a:lnTo>
                  <a:pt x="141439" y="107949"/>
                </a:lnTo>
                <a:lnTo>
                  <a:pt x="141084" y="105409"/>
                </a:lnTo>
                <a:close/>
              </a:path>
              <a:path w="184150" h="134619">
                <a:moveTo>
                  <a:pt x="147324" y="111759"/>
                </a:moveTo>
                <a:lnTo>
                  <a:pt x="141922" y="111759"/>
                </a:lnTo>
                <a:lnTo>
                  <a:pt x="143725" y="114299"/>
                </a:lnTo>
                <a:lnTo>
                  <a:pt x="142824" y="115569"/>
                </a:lnTo>
                <a:lnTo>
                  <a:pt x="144094" y="118109"/>
                </a:lnTo>
                <a:lnTo>
                  <a:pt x="148031" y="118109"/>
                </a:lnTo>
                <a:lnTo>
                  <a:pt x="147324" y="111759"/>
                </a:lnTo>
                <a:close/>
              </a:path>
              <a:path w="184150" h="134619">
                <a:moveTo>
                  <a:pt x="120967" y="113029"/>
                </a:moveTo>
                <a:lnTo>
                  <a:pt x="116122" y="113029"/>
                </a:lnTo>
                <a:lnTo>
                  <a:pt x="118981" y="115569"/>
                </a:lnTo>
                <a:lnTo>
                  <a:pt x="120852" y="116839"/>
                </a:lnTo>
                <a:lnTo>
                  <a:pt x="120967" y="113029"/>
                </a:lnTo>
                <a:close/>
              </a:path>
              <a:path w="184150" h="134619">
                <a:moveTo>
                  <a:pt x="62588" y="102869"/>
                </a:moveTo>
                <a:lnTo>
                  <a:pt x="53551" y="102869"/>
                </a:lnTo>
                <a:lnTo>
                  <a:pt x="47306" y="105409"/>
                </a:lnTo>
                <a:lnTo>
                  <a:pt x="49860" y="111759"/>
                </a:lnTo>
                <a:lnTo>
                  <a:pt x="56280" y="113029"/>
                </a:lnTo>
                <a:lnTo>
                  <a:pt x="64198" y="109219"/>
                </a:lnTo>
                <a:lnTo>
                  <a:pt x="74422" y="104139"/>
                </a:lnTo>
                <a:lnTo>
                  <a:pt x="68414" y="104139"/>
                </a:lnTo>
                <a:lnTo>
                  <a:pt x="62588" y="102869"/>
                </a:lnTo>
                <a:close/>
              </a:path>
              <a:path w="184150" h="134619">
                <a:moveTo>
                  <a:pt x="140906" y="104139"/>
                </a:moveTo>
                <a:lnTo>
                  <a:pt x="74422" y="104139"/>
                </a:lnTo>
                <a:lnTo>
                  <a:pt x="75120" y="105409"/>
                </a:lnTo>
                <a:lnTo>
                  <a:pt x="76098" y="106679"/>
                </a:lnTo>
                <a:lnTo>
                  <a:pt x="77000" y="107949"/>
                </a:lnTo>
                <a:lnTo>
                  <a:pt x="77508" y="107949"/>
                </a:lnTo>
                <a:lnTo>
                  <a:pt x="82016" y="105409"/>
                </a:lnTo>
                <a:lnTo>
                  <a:pt x="141084" y="105409"/>
                </a:lnTo>
                <a:lnTo>
                  <a:pt x="140906" y="104139"/>
                </a:lnTo>
                <a:close/>
              </a:path>
              <a:path w="184150" h="134619">
                <a:moveTo>
                  <a:pt x="149225" y="57149"/>
                </a:moveTo>
                <a:lnTo>
                  <a:pt x="148475" y="58419"/>
                </a:lnTo>
                <a:lnTo>
                  <a:pt x="100876" y="58419"/>
                </a:lnTo>
                <a:lnTo>
                  <a:pt x="99237" y="72389"/>
                </a:lnTo>
                <a:lnTo>
                  <a:pt x="94818" y="80009"/>
                </a:lnTo>
                <a:lnTo>
                  <a:pt x="86982" y="82549"/>
                </a:lnTo>
                <a:lnTo>
                  <a:pt x="80057" y="87614"/>
                </a:lnTo>
                <a:lnTo>
                  <a:pt x="86093" y="91439"/>
                </a:lnTo>
                <a:lnTo>
                  <a:pt x="85318" y="95249"/>
                </a:lnTo>
                <a:lnTo>
                  <a:pt x="80060" y="95249"/>
                </a:lnTo>
                <a:lnTo>
                  <a:pt x="72758" y="96519"/>
                </a:lnTo>
                <a:lnTo>
                  <a:pt x="67818" y="97789"/>
                </a:lnTo>
                <a:lnTo>
                  <a:pt x="67894" y="100329"/>
                </a:lnTo>
                <a:lnTo>
                  <a:pt x="71018" y="101599"/>
                </a:lnTo>
                <a:lnTo>
                  <a:pt x="68414" y="104139"/>
                </a:lnTo>
                <a:lnTo>
                  <a:pt x="142608" y="104139"/>
                </a:lnTo>
                <a:lnTo>
                  <a:pt x="145313" y="105409"/>
                </a:lnTo>
                <a:lnTo>
                  <a:pt x="145453" y="102869"/>
                </a:lnTo>
                <a:lnTo>
                  <a:pt x="142163" y="102869"/>
                </a:lnTo>
                <a:lnTo>
                  <a:pt x="142760" y="101599"/>
                </a:lnTo>
                <a:lnTo>
                  <a:pt x="143573" y="100329"/>
                </a:lnTo>
                <a:lnTo>
                  <a:pt x="137591" y="100329"/>
                </a:lnTo>
                <a:lnTo>
                  <a:pt x="137424" y="99059"/>
                </a:lnTo>
                <a:lnTo>
                  <a:pt x="130860" y="99059"/>
                </a:lnTo>
                <a:lnTo>
                  <a:pt x="136321" y="90169"/>
                </a:lnTo>
                <a:lnTo>
                  <a:pt x="128003" y="90169"/>
                </a:lnTo>
                <a:lnTo>
                  <a:pt x="126225" y="87666"/>
                </a:lnTo>
                <a:lnTo>
                  <a:pt x="130152" y="85291"/>
                </a:lnTo>
                <a:lnTo>
                  <a:pt x="130061" y="84905"/>
                </a:lnTo>
                <a:lnTo>
                  <a:pt x="124561" y="82549"/>
                </a:lnTo>
                <a:lnTo>
                  <a:pt x="129209" y="81279"/>
                </a:lnTo>
                <a:lnTo>
                  <a:pt x="130869" y="81279"/>
                </a:lnTo>
                <a:lnTo>
                  <a:pt x="132308" y="78739"/>
                </a:lnTo>
                <a:lnTo>
                  <a:pt x="136748" y="78739"/>
                </a:lnTo>
                <a:lnTo>
                  <a:pt x="140571" y="76532"/>
                </a:lnTo>
                <a:lnTo>
                  <a:pt x="139839" y="76199"/>
                </a:lnTo>
                <a:lnTo>
                  <a:pt x="180441" y="76199"/>
                </a:lnTo>
                <a:lnTo>
                  <a:pt x="181051" y="74929"/>
                </a:lnTo>
                <a:lnTo>
                  <a:pt x="178765" y="74929"/>
                </a:lnTo>
                <a:lnTo>
                  <a:pt x="177292" y="73659"/>
                </a:lnTo>
                <a:lnTo>
                  <a:pt x="179425" y="72389"/>
                </a:lnTo>
                <a:lnTo>
                  <a:pt x="165874" y="72389"/>
                </a:lnTo>
                <a:lnTo>
                  <a:pt x="168579" y="71119"/>
                </a:lnTo>
                <a:lnTo>
                  <a:pt x="170307" y="68579"/>
                </a:lnTo>
                <a:lnTo>
                  <a:pt x="164909" y="68579"/>
                </a:lnTo>
                <a:lnTo>
                  <a:pt x="160540" y="66039"/>
                </a:lnTo>
                <a:lnTo>
                  <a:pt x="165315" y="66039"/>
                </a:lnTo>
                <a:lnTo>
                  <a:pt x="164465" y="64769"/>
                </a:lnTo>
                <a:lnTo>
                  <a:pt x="168033" y="63499"/>
                </a:lnTo>
                <a:lnTo>
                  <a:pt x="155105" y="63499"/>
                </a:lnTo>
                <a:lnTo>
                  <a:pt x="155632" y="62229"/>
                </a:lnTo>
                <a:lnTo>
                  <a:pt x="153365" y="62229"/>
                </a:lnTo>
                <a:lnTo>
                  <a:pt x="148907" y="60959"/>
                </a:lnTo>
                <a:lnTo>
                  <a:pt x="150249" y="59689"/>
                </a:lnTo>
                <a:lnTo>
                  <a:pt x="148539" y="59689"/>
                </a:lnTo>
                <a:lnTo>
                  <a:pt x="149225" y="57149"/>
                </a:lnTo>
                <a:close/>
              </a:path>
              <a:path w="184150" h="134619">
                <a:moveTo>
                  <a:pt x="144526" y="101599"/>
                </a:moveTo>
                <a:lnTo>
                  <a:pt x="143167" y="101599"/>
                </a:lnTo>
                <a:lnTo>
                  <a:pt x="142163" y="102869"/>
                </a:lnTo>
                <a:lnTo>
                  <a:pt x="145453" y="102869"/>
                </a:lnTo>
                <a:lnTo>
                  <a:pt x="144526" y="101599"/>
                </a:lnTo>
                <a:close/>
              </a:path>
              <a:path w="184150" h="134619">
                <a:moveTo>
                  <a:pt x="142303" y="97789"/>
                </a:moveTo>
                <a:lnTo>
                  <a:pt x="141008" y="99059"/>
                </a:lnTo>
                <a:lnTo>
                  <a:pt x="137744" y="100329"/>
                </a:lnTo>
                <a:lnTo>
                  <a:pt x="144640" y="100329"/>
                </a:lnTo>
                <a:lnTo>
                  <a:pt x="142303" y="97789"/>
                </a:lnTo>
                <a:close/>
              </a:path>
              <a:path w="184150" h="134619">
                <a:moveTo>
                  <a:pt x="136588" y="92709"/>
                </a:moveTo>
                <a:lnTo>
                  <a:pt x="134556" y="99059"/>
                </a:lnTo>
                <a:lnTo>
                  <a:pt x="137424" y="99059"/>
                </a:lnTo>
                <a:lnTo>
                  <a:pt x="136588" y="92709"/>
                </a:lnTo>
                <a:close/>
              </a:path>
              <a:path w="184150" h="134619">
                <a:moveTo>
                  <a:pt x="163855" y="90169"/>
                </a:moveTo>
                <a:lnTo>
                  <a:pt x="155486" y="90169"/>
                </a:lnTo>
                <a:lnTo>
                  <a:pt x="152857" y="93979"/>
                </a:lnTo>
                <a:lnTo>
                  <a:pt x="156171" y="93979"/>
                </a:lnTo>
                <a:lnTo>
                  <a:pt x="158737" y="96519"/>
                </a:lnTo>
                <a:lnTo>
                  <a:pt x="161112" y="93979"/>
                </a:lnTo>
                <a:lnTo>
                  <a:pt x="163855" y="90169"/>
                </a:lnTo>
                <a:close/>
              </a:path>
              <a:path w="184150" h="134619">
                <a:moveTo>
                  <a:pt x="147235" y="84773"/>
                </a:moveTo>
                <a:lnTo>
                  <a:pt x="146672" y="85089"/>
                </a:lnTo>
                <a:lnTo>
                  <a:pt x="146151" y="91439"/>
                </a:lnTo>
                <a:lnTo>
                  <a:pt x="155486" y="90169"/>
                </a:lnTo>
                <a:lnTo>
                  <a:pt x="163855" y="90169"/>
                </a:lnTo>
                <a:lnTo>
                  <a:pt x="164769" y="88899"/>
                </a:lnTo>
                <a:lnTo>
                  <a:pt x="160883" y="88899"/>
                </a:lnTo>
                <a:lnTo>
                  <a:pt x="161118" y="87629"/>
                </a:lnTo>
                <a:lnTo>
                  <a:pt x="152196" y="87629"/>
                </a:lnTo>
                <a:lnTo>
                  <a:pt x="147235" y="84773"/>
                </a:lnTo>
                <a:close/>
              </a:path>
              <a:path w="184150" h="134619">
                <a:moveTo>
                  <a:pt x="173482" y="83819"/>
                </a:moveTo>
                <a:lnTo>
                  <a:pt x="163703" y="83819"/>
                </a:lnTo>
                <a:lnTo>
                  <a:pt x="166979" y="90169"/>
                </a:lnTo>
                <a:lnTo>
                  <a:pt x="173482" y="83819"/>
                </a:lnTo>
                <a:close/>
              </a:path>
              <a:path w="184150" h="134619">
                <a:moveTo>
                  <a:pt x="130869" y="81279"/>
                </a:moveTo>
                <a:lnTo>
                  <a:pt x="129209" y="81279"/>
                </a:lnTo>
                <a:lnTo>
                  <a:pt x="130061" y="84905"/>
                </a:lnTo>
                <a:lnTo>
                  <a:pt x="130492" y="85089"/>
                </a:lnTo>
                <a:lnTo>
                  <a:pt x="130152" y="85291"/>
                </a:lnTo>
                <a:lnTo>
                  <a:pt x="131000" y="88899"/>
                </a:lnTo>
                <a:lnTo>
                  <a:pt x="135750" y="83819"/>
                </a:lnTo>
                <a:lnTo>
                  <a:pt x="133769" y="82549"/>
                </a:lnTo>
                <a:lnTo>
                  <a:pt x="130149" y="82549"/>
                </a:lnTo>
                <a:lnTo>
                  <a:pt x="130869" y="81279"/>
                </a:lnTo>
                <a:close/>
              </a:path>
              <a:path w="184150" h="134619">
                <a:moveTo>
                  <a:pt x="161353" y="86359"/>
                </a:moveTo>
                <a:lnTo>
                  <a:pt x="160883" y="88899"/>
                </a:lnTo>
                <a:lnTo>
                  <a:pt x="162161" y="86597"/>
                </a:lnTo>
                <a:lnTo>
                  <a:pt x="161353" y="86359"/>
                </a:lnTo>
                <a:close/>
              </a:path>
              <a:path w="184150" h="134619">
                <a:moveTo>
                  <a:pt x="162161" y="86597"/>
                </a:moveTo>
                <a:lnTo>
                  <a:pt x="160883" y="88899"/>
                </a:lnTo>
                <a:lnTo>
                  <a:pt x="164769" y="88899"/>
                </a:lnTo>
                <a:lnTo>
                  <a:pt x="165657" y="87666"/>
                </a:lnTo>
                <a:lnTo>
                  <a:pt x="162161" y="86597"/>
                </a:lnTo>
                <a:close/>
              </a:path>
              <a:path w="184150" h="134619">
                <a:moveTo>
                  <a:pt x="152786" y="81651"/>
                </a:moveTo>
                <a:lnTo>
                  <a:pt x="147235" y="84773"/>
                </a:lnTo>
                <a:lnTo>
                  <a:pt x="152196" y="87629"/>
                </a:lnTo>
                <a:lnTo>
                  <a:pt x="152786" y="81651"/>
                </a:lnTo>
                <a:close/>
              </a:path>
              <a:path w="184150" h="134619">
                <a:moveTo>
                  <a:pt x="174263" y="78739"/>
                </a:moveTo>
                <a:lnTo>
                  <a:pt x="157962" y="78739"/>
                </a:lnTo>
                <a:lnTo>
                  <a:pt x="152786" y="81651"/>
                </a:lnTo>
                <a:lnTo>
                  <a:pt x="152196" y="87629"/>
                </a:lnTo>
                <a:lnTo>
                  <a:pt x="161118" y="87629"/>
                </a:lnTo>
                <a:lnTo>
                  <a:pt x="161353" y="86359"/>
                </a:lnTo>
                <a:lnTo>
                  <a:pt x="162293" y="86359"/>
                </a:lnTo>
                <a:lnTo>
                  <a:pt x="163663" y="83890"/>
                </a:lnTo>
                <a:lnTo>
                  <a:pt x="173482" y="83819"/>
                </a:lnTo>
                <a:lnTo>
                  <a:pt x="170776" y="81279"/>
                </a:lnTo>
                <a:lnTo>
                  <a:pt x="172123" y="81279"/>
                </a:lnTo>
                <a:lnTo>
                  <a:pt x="173786" y="80009"/>
                </a:lnTo>
                <a:lnTo>
                  <a:pt x="175564" y="80009"/>
                </a:lnTo>
                <a:lnTo>
                  <a:pt x="174263" y="78739"/>
                </a:lnTo>
                <a:close/>
              </a:path>
              <a:path w="184150" h="134619">
                <a:moveTo>
                  <a:pt x="162293" y="86359"/>
                </a:moveTo>
                <a:lnTo>
                  <a:pt x="161353" y="86359"/>
                </a:lnTo>
                <a:lnTo>
                  <a:pt x="162161" y="86597"/>
                </a:lnTo>
                <a:lnTo>
                  <a:pt x="162293" y="86359"/>
                </a:lnTo>
                <a:close/>
              </a:path>
              <a:path w="184150" h="134619">
                <a:moveTo>
                  <a:pt x="130061" y="84905"/>
                </a:moveTo>
                <a:lnTo>
                  <a:pt x="130152" y="85291"/>
                </a:lnTo>
                <a:lnTo>
                  <a:pt x="130492" y="85089"/>
                </a:lnTo>
                <a:lnTo>
                  <a:pt x="130061" y="84905"/>
                </a:lnTo>
                <a:close/>
              </a:path>
              <a:path w="184150" h="134619">
                <a:moveTo>
                  <a:pt x="175120" y="76199"/>
                </a:moveTo>
                <a:lnTo>
                  <a:pt x="141147" y="76199"/>
                </a:lnTo>
                <a:lnTo>
                  <a:pt x="140571" y="76532"/>
                </a:lnTo>
                <a:lnTo>
                  <a:pt x="142633" y="77469"/>
                </a:lnTo>
                <a:lnTo>
                  <a:pt x="145427" y="80009"/>
                </a:lnTo>
                <a:lnTo>
                  <a:pt x="148170" y="81279"/>
                </a:lnTo>
                <a:lnTo>
                  <a:pt x="147002" y="81279"/>
                </a:lnTo>
                <a:lnTo>
                  <a:pt x="146138" y="82549"/>
                </a:lnTo>
                <a:lnTo>
                  <a:pt x="145580" y="83819"/>
                </a:lnTo>
                <a:lnTo>
                  <a:pt x="147235" y="84773"/>
                </a:lnTo>
                <a:lnTo>
                  <a:pt x="152786" y="81651"/>
                </a:lnTo>
                <a:lnTo>
                  <a:pt x="153073" y="78739"/>
                </a:lnTo>
                <a:lnTo>
                  <a:pt x="174263" y="78739"/>
                </a:lnTo>
                <a:lnTo>
                  <a:pt x="172961" y="77469"/>
                </a:lnTo>
                <a:lnTo>
                  <a:pt x="175120" y="76199"/>
                </a:lnTo>
                <a:close/>
              </a:path>
              <a:path w="184150" h="134619">
                <a:moveTo>
                  <a:pt x="163703" y="83819"/>
                </a:moveTo>
                <a:close/>
              </a:path>
              <a:path w="184150" h="134619">
                <a:moveTo>
                  <a:pt x="132308" y="78739"/>
                </a:moveTo>
                <a:lnTo>
                  <a:pt x="130149" y="82549"/>
                </a:lnTo>
                <a:lnTo>
                  <a:pt x="132603" y="81133"/>
                </a:lnTo>
                <a:lnTo>
                  <a:pt x="132308" y="78739"/>
                </a:lnTo>
                <a:close/>
              </a:path>
              <a:path w="184150" h="134619">
                <a:moveTo>
                  <a:pt x="132603" y="81133"/>
                </a:moveTo>
                <a:lnTo>
                  <a:pt x="130149" y="82549"/>
                </a:lnTo>
                <a:lnTo>
                  <a:pt x="132778" y="82549"/>
                </a:lnTo>
                <a:lnTo>
                  <a:pt x="132603" y="81133"/>
                </a:lnTo>
                <a:close/>
              </a:path>
              <a:path w="184150" h="134619">
                <a:moveTo>
                  <a:pt x="175564" y="80009"/>
                </a:moveTo>
                <a:lnTo>
                  <a:pt x="173786" y="80009"/>
                </a:lnTo>
                <a:lnTo>
                  <a:pt x="175768" y="81279"/>
                </a:lnTo>
                <a:lnTo>
                  <a:pt x="175564" y="80009"/>
                </a:lnTo>
                <a:close/>
              </a:path>
              <a:path w="184150" h="134619">
                <a:moveTo>
                  <a:pt x="136748" y="78739"/>
                </a:moveTo>
                <a:lnTo>
                  <a:pt x="132308" y="78739"/>
                </a:lnTo>
                <a:lnTo>
                  <a:pt x="132603" y="81133"/>
                </a:lnTo>
                <a:lnTo>
                  <a:pt x="136748" y="78739"/>
                </a:lnTo>
                <a:close/>
              </a:path>
              <a:path w="184150" h="134619">
                <a:moveTo>
                  <a:pt x="180441" y="76199"/>
                </a:moveTo>
                <a:lnTo>
                  <a:pt x="175120" y="76199"/>
                </a:lnTo>
                <a:lnTo>
                  <a:pt x="177520" y="77469"/>
                </a:lnTo>
                <a:lnTo>
                  <a:pt x="180441" y="76199"/>
                </a:lnTo>
                <a:close/>
              </a:path>
              <a:path w="184150" h="134619">
                <a:moveTo>
                  <a:pt x="141147" y="76199"/>
                </a:moveTo>
                <a:lnTo>
                  <a:pt x="139839" y="76199"/>
                </a:lnTo>
                <a:lnTo>
                  <a:pt x="140571" y="76532"/>
                </a:lnTo>
                <a:lnTo>
                  <a:pt x="141147" y="76199"/>
                </a:lnTo>
                <a:close/>
              </a:path>
              <a:path w="184150" h="134619">
                <a:moveTo>
                  <a:pt x="179476" y="64769"/>
                </a:moveTo>
                <a:lnTo>
                  <a:pt x="172770" y="72389"/>
                </a:lnTo>
                <a:lnTo>
                  <a:pt x="179425" y="72389"/>
                </a:lnTo>
                <a:lnTo>
                  <a:pt x="182626" y="76199"/>
                </a:lnTo>
                <a:lnTo>
                  <a:pt x="183718" y="73659"/>
                </a:lnTo>
                <a:lnTo>
                  <a:pt x="179476" y="64769"/>
                </a:lnTo>
                <a:close/>
              </a:path>
              <a:path w="184150" h="134619">
                <a:moveTo>
                  <a:pt x="168249" y="63499"/>
                </a:moveTo>
                <a:lnTo>
                  <a:pt x="164909" y="68579"/>
                </a:lnTo>
                <a:lnTo>
                  <a:pt x="170307" y="68579"/>
                </a:lnTo>
                <a:lnTo>
                  <a:pt x="172783" y="67309"/>
                </a:lnTo>
                <a:lnTo>
                  <a:pt x="168249" y="63499"/>
                </a:lnTo>
                <a:close/>
              </a:path>
              <a:path w="184150" h="134619">
                <a:moveTo>
                  <a:pt x="163957" y="58419"/>
                </a:moveTo>
                <a:lnTo>
                  <a:pt x="158635" y="58419"/>
                </a:lnTo>
                <a:lnTo>
                  <a:pt x="157193" y="59407"/>
                </a:lnTo>
                <a:lnTo>
                  <a:pt x="157187" y="59689"/>
                </a:lnTo>
                <a:lnTo>
                  <a:pt x="156781" y="59689"/>
                </a:lnTo>
                <a:lnTo>
                  <a:pt x="156781" y="62229"/>
                </a:lnTo>
                <a:lnTo>
                  <a:pt x="155105" y="63499"/>
                </a:lnTo>
                <a:lnTo>
                  <a:pt x="168033" y="63499"/>
                </a:lnTo>
                <a:lnTo>
                  <a:pt x="165709" y="60959"/>
                </a:lnTo>
                <a:lnTo>
                  <a:pt x="160083" y="60959"/>
                </a:lnTo>
                <a:lnTo>
                  <a:pt x="159334" y="59689"/>
                </a:lnTo>
                <a:lnTo>
                  <a:pt x="157187" y="59689"/>
                </a:lnTo>
                <a:lnTo>
                  <a:pt x="156967" y="59562"/>
                </a:lnTo>
                <a:lnTo>
                  <a:pt x="159797" y="59562"/>
                </a:lnTo>
                <a:lnTo>
                  <a:pt x="163957" y="58419"/>
                </a:lnTo>
                <a:close/>
              </a:path>
              <a:path w="184150" h="134619">
                <a:moveTo>
                  <a:pt x="152817" y="57163"/>
                </a:moveTo>
                <a:lnTo>
                  <a:pt x="153365" y="62229"/>
                </a:lnTo>
                <a:lnTo>
                  <a:pt x="155632" y="62229"/>
                </a:lnTo>
                <a:lnTo>
                  <a:pt x="156686" y="59689"/>
                </a:lnTo>
                <a:lnTo>
                  <a:pt x="156699" y="59407"/>
                </a:lnTo>
                <a:lnTo>
                  <a:pt x="152817" y="57163"/>
                </a:lnTo>
                <a:close/>
              </a:path>
              <a:path w="184150" h="134619">
                <a:moveTo>
                  <a:pt x="153314" y="55879"/>
                </a:moveTo>
                <a:lnTo>
                  <a:pt x="150202" y="55879"/>
                </a:lnTo>
                <a:lnTo>
                  <a:pt x="150596" y="58419"/>
                </a:lnTo>
                <a:lnTo>
                  <a:pt x="148539" y="59689"/>
                </a:lnTo>
                <a:lnTo>
                  <a:pt x="150249" y="59689"/>
                </a:lnTo>
                <a:lnTo>
                  <a:pt x="152831" y="57149"/>
                </a:lnTo>
                <a:lnTo>
                  <a:pt x="153314" y="55879"/>
                </a:lnTo>
                <a:close/>
              </a:path>
              <a:path w="184150" h="134619">
                <a:moveTo>
                  <a:pt x="157213" y="58419"/>
                </a:moveTo>
                <a:lnTo>
                  <a:pt x="156783" y="59456"/>
                </a:lnTo>
                <a:lnTo>
                  <a:pt x="156967" y="59562"/>
                </a:lnTo>
                <a:lnTo>
                  <a:pt x="157122" y="59456"/>
                </a:lnTo>
                <a:lnTo>
                  <a:pt x="157213" y="58419"/>
                </a:lnTo>
                <a:close/>
              </a:path>
              <a:path w="184150" h="134619">
                <a:moveTo>
                  <a:pt x="132588" y="50799"/>
                </a:moveTo>
                <a:lnTo>
                  <a:pt x="95745" y="50799"/>
                </a:lnTo>
                <a:lnTo>
                  <a:pt x="91059" y="54609"/>
                </a:lnTo>
                <a:lnTo>
                  <a:pt x="92202" y="58419"/>
                </a:lnTo>
                <a:lnTo>
                  <a:pt x="96761" y="54609"/>
                </a:lnTo>
                <a:lnTo>
                  <a:pt x="136626" y="54609"/>
                </a:lnTo>
                <a:lnTo>
                  <a:pt x="132588" y="50799"/>
                </a:lnTo>
                <a:close/>
              </a:path>
              <a:path w="184150" h="134619">
                <a:moveTo>
                  <a:pt x="141961" y="52470"/>
                </a:moveTo>
                <a:lnTo>
                  <a:pt x="136626" y="54609"/>
                </a:lnTo>
                <a:lnTo>
                  <a:pt x="98221" y="54609"/>
                </a:lnTo>
                <a:lnTo>
                  <a:pt x="99377" y="55879"/>
                </a:lnTo>
                <a:lnTo>
                  <a:pt x="99436" y="57183"/>
                </a:lnTo>
                <a:lnTo>
                  <a:pt x="100672" y="58419"/>
                </a:lnTo>
                <a:lnTo>
                  <a:pt x="146900" y="58419"/>
                </a:lnTo>
                <a:lnTo>
                  <a:pt x="148145" y="57149"/>
                </a:lnTo>
                <a:lnTo>
                  <a:pt x="145961" y="57149"/>
                </a:lnTo>
                <a:lnTo>
                  <a:pt x="150304" y="54609"/>
                </a:lnTo>
                <a:lnTo>
                  <a:pt x="148911" y="53339"/>
                </a:lnTo>
                <a:lnTo>
                  <a:pt x="142786" y="53339"/>
                </a:lnTo>
                <a:lnTo>
                  <a:pt x="141961" y="52470"/>
                </a:lnTo>
                <a:close/>
              </a:path>
              <a:path w="184150" h="134619">
                <a:moveTo>
                  <a:pt x="152831" y="57149"/>
                </a:moveTo>
                <a:close/>
              </a:path>
              <a:path w="184150" h="134619">
                <a:moveTo>
                  <a:pt x="121869" y="33019"/>
                </a:moveTo>
                <a:lnTo>
                  <a:pt x="69977" y="33019"/>
                </a:lnTo>
                <a:lnTo>
                  <a:pt x="81597" y="43179"/>
                </a:lnTo>
                <a:lnTo>
                  <a:pt x="81876" y="43179"/>
                </a:lnTo>
                <a:lnTo>
                  <a:pt x="81305" y="44449"/>
                </a:lnTo>
                <a:lnTo>
                  <a:pt x="85801" y="44449"/>
                </a:lnTo>
                <a:lnTo>
                  <a:pt x="85057" y="46989"/>
                </a:lnTo>
                <a:lnTo>
                  <a:pt x="86174" y="46989"/>
                </a:lnTo>
                <a:lnTo>
                  <a:pt x="87680" y="49529"/>
                </a:lnTo>
                <a:lnTo>
                  <a:pt x="86677" y="50799"/>
                </a:lnTo>
                <a:lnTo>
                  <a:pt x="76073" y="52069"/>
                </a:lnTo>
                <a:lnTo>
                  <a:pt x="78155" y="57149"/>
                </a:lnTo>
                <a:lnTo>
                  <a:pt x="82232" y="57149"/>
                </a:lnTo>
                <a:lnTo>
                  <a:pt x="89941" y="49529"/>
                </a:lnTo>
                <a:lnTo>
                  <a:pt x="133980" y="49529"/>
                </a:lnTo>
                <a:lnTo>
                  <a:pt x="136371" y="47349"/>
                </a:lnTo>
                <a:lnTo>
                  <a:pt x="136004" y="46989"/>
                </a:lnTo>
                <a:lnTo>
                  <a:pt x="139547" y="45719"/>
                </a:lnTo>
                <a:lnTo>
                  <a:pt x="154300" y="45719"/>
                </a:lnTo>
                <a:lnTo>
                  <a:pt x="154673" y="43179"/>
                </a:lnTo>
                <a:lnTo>
                  <a:pt x="154057" y="41909"/>
                </a:lnTo>
                <a:lnTo>
                  <a:pt x="136563" y="41909"/>
                </a:lnTo>
                <a:lnTo>
                  <a:pt x="142187" y="38099"/>
                </a:lnTo>
                <a:lnTo>
                  <a:pt x="149239" y="38099"/>
                </a:lnTo>
                <a:lnTo>
                  <a:pt x="149788" y="36829"/>
                </a:lnTo>
                <a:lnTo>
                  <a:pt x="123621" y="36829"/>
                </a:lnTo>
                <a:lnTo>
                  <a:pt x="124891" y="34289"/>
                </a:lnTo>
                <a:lnTo>
                  <a:pt x="123736" y="34289"/>
                </a:lnTo>
                <a:lnTo>
                  <a:pt x="121869" y="33019"/>
                </a:lnTo>
                <a:close/>
              </a:path>
              <a:path w="184150" h="134619">
                <a:moveTo>
                  <a:pt x="149390" y="55879"/>
                </a:moveTo>
                <a:lnTo>
                  <a:pt x="145961" y="57149"/>
                </a:lnTo>
                <a:lnTo>
                  <a:pt x="148145" y="57149"/>
                </a:lnTo>
                <a:lnTo>
                  <a:pt x="149390" y="55879"/>
                </a:lnTo>
                <a:close/>
              </a:path>
              <a:path w="184150" h="134619">
                <a:moveTo>
                  <a:pt x="133980" y="49529"/>
                </a:moveTo>
                <a:lnTo>
                  <a:pt x="89941" y="49529"/>
                </a:lnTo>
                <a:lnTo>
                  <a:pt x="93637" y="50799"/>
                </a:lnTo>
                <a:lnTo>
                  <a:pt x="88176" y="54609"/>
                </a:lnTo>
                <a:lnTo>
                  <a:pt x="95745" y="50799"/>
                </a:lnTo>
                <a:lnTo>
                  <a:pt x="132588" y="50799"/>
                </a:lnTo>
                <a:lnTo>
                  <a:pt x="133980" y="49529"/>
                </a:lnTo>
                <a:close/>
              </a:path>
              <a:path w="184150" h="134619">
                <a:moveTo>
                  <a:pt x="143375" y="51903"/>
                </a:moveTo>
                <a:lnTo>
                  <a:pt x="141961" y="52470"/>
                </a:lnTo>
                <a:lnTo>
                  <a:pt x="142786" y="53339"/>
                </a:lnTo>
                <a:lnTo>
                  <a:pt x="143375" y="51903"/>
                </a:lnTo>
                <a:close/>
              </a:path>
              <a:path w="184150" h="134619">
                <a:moveTo>
                  <a:pt x="146126" y="50799"/>
                </a:moveTo>
                <a:lnTo>
                  <a:pt x="143375" y="51903"/>
                </a:lnTo>
                <a:lnTo>
                  <a:pt x="142786" y="53339"/>
                </a:lnTo>
                <a:lnTo>
                  <a:pt x="148911" y="53339"/>
                </a:lnTo>
                <a:lnTo>
                  <a:pt x="146126" y="50799"/>
                </a:lnTo>
                <a:close/>
              </a:path>
              <a:path w="184150" h="134619">
                <a:moveTo>
                  <a:pt x="142175" y="45949"/>
                </a:moveTo>
                <a:lnTo>
                  <a:pt x="137762" y="48040"/>
                </a:lnTo>
                <a:lnTo>
                  <a:pt x="141961" y="52470"/>
                </a:lnTo>
                <a:lnTo>
                  <a:pt x="143375" y="51903"/>
                </a:lnTo>
                <a:lnTo>
                  <a:pt x="145389" y="46989"/>
                </a:lnTo>
                <a:lnTo>
                  <a:pt x="143376" y="46053"/>
                </a:lnTo>
                <a:lnTo>
                  <a:pt x="142175" y="45949"/>
                </a:lnTo>
                <a:close/>
              </a:path>
              <a:path w="184150" h="134619">
                <a:moveTo>
                  <a:pt x="136766" y="46989"/>
                </a:moveTo>
                <a:lnTo>
                  <a:pt x="136371" y="47349"/>
                </a:lnTo>
                <a:lnTo>
                  <a:pt x="137299" y="48259"/>
                </a:lnTo>
                <a:lnTo>
                  <a:pt x="137762" y="48040"/>
                </a:lnTo>
                <a:lnTo>
                  <a:pt x="136766" y="46989"/>
                </a:lnTo>
                <a:close/>
              </a:path>
              <a:path w="184150" h="134619">
                <a:moveTo>
                  <a:pt x="5945" y="35559"/>
                </a:moveTo>
                <a:lnTo>
                  <a:pt x="1592" y="35559"/>
                </a:lnTo>
                <a:lnTo>
                  <a:pt x="0" y="39369"/>
                </a:lnTo>
                <a:lnTo>
                  <a:pt x="3200" y="46989"/>
                </a:lnTo>
                <a:lnTo>
                  <a:pt x="12585" y="44449"/>
                </a:lnTo>
                <a:lnTo>
                  <a:pt x="17792" y="41909"/>
                </a:lnTo>
                <a:lnTo>
                  <a:pt x="68422" y="41909"/>
                </a:lnTo>
                <a:lnTo>
                  <a:pt x="66967" y="38099"/>
                </a:lnTo>
                <a:lnTo>
                  <a:pt x="67719" y="36829"/>
                </a:lnTo>
                <a:lnTo>
                  <a:pt x="11281" y="36829"/>
                </a:lnTo>
                <a:lnTo>
                  <a:pt x="5945" y="35559"/>
                </a:lnTo>
                <a:close/>
              </a:path>
              <a:path w="184150" h="134619">
                <a:moveTo>
                  <a:pt x="55808" y="41909"/>
                </a:moveTo>
                <a:lnTo>
                  <a:pt x="17792" y="41909"/>
                </a:lnTo>
                <a:lnTo>
                  <a:pt x="20802" y="44449"/>
                </a:lnTo>
                <a:lnTo>
                  <a:pt x="32392" y="45719"/>
                </a:lnTo>
                <a:lnTo>
                  <a:pt x="45519" y="46989"/>
                </a:lnTo>
                <a:lnTo>
                  <a:pt x="53136" y="45719"/>
                </a:lnTo>
                <a:lnTo>
                  <a:pt x="54013" y="44449"/>
                </a:lnTo>
                <a:lnTo>
                  <a:pt x="50114" y="43179"/>
                </a:lnTo>
                <a:lnTo>
                  <a:pt x="49149" y="43179"/>
                </a:lnTo>
                <a:lnTo>
                  <a:pt x="55808" y="41909"/>
                </a:lnTo>
                <a:close/>
              </a:path>
              <a:path w="184150" h="134619">
                <a:moveTo>
                  <a:pt x="83515" y="44449"/>
                </a:moveTo>
                <a:lnTo>
                  <a:pt x="80048" y="44449"/>
                </a:lnTo>
                <a:lnTo>
                  <a:pt x="79248" y="45719"/>
                </a:lnTo>
                <a:lnTo>
                  <a:pt x="81178" y="46989"/>
                </a:lnTo>
                <a:lnTo>
                  <a:pt x="83515" y="44449"/>
                </a:lnTo>
                <a:close/>
              </a:path>
              <a:path w="184150" h="134619">
                <a:moveTo>
                  <a:pt x="154300" y="45719"/>
                </a:moveTo>
                <a:lnTo>
                  <a:pt x="142659" y="45719"/>
                </a:lnTo>
                <a:lnTo>
                  <a:pt x="143376" y="46053"/>
                </a:lnTo>
                <a:lnTo>
                  <a:pt x="154114" y="46989"/>
                </a:lnTo>
                <a:lnTo>
                  <a:pt x="154300" y="45719"/>
                </a:lnTo>
                <a:close/>
              </a:path>
              <a:path w="184150" h="134619">
                <a:moveTo>
                  <a:pt x="142659" y="45719"/>
                </a:moveTo>
                <a:lnTo>
                  <a:pt x="142175" y="45949"/>
                </a:lnTo>
                <a:lnTo>
                  <a:pt x="143376" y="46053"/>
                </a:lnTo>
                <a:lnTo>
                  <a:pt x="142659" y="45719"/>
                </a:lnTo>
                <a:close/>
              </a:path>
              <a:path w="184150" h="134619">
                <a:moveTo>
                  <a:pt x="142659" y="45719"/>
                </a:moveTo>
                <a:lnTo>
                  <a:pt x="139547" y="45719"/>
                </a:lnTo>
                <a:lnTo>
                  <a:pt x="142175" y="45949"/>
                </a:lnTo>
                <a:lnTo>
                  <a:pt x="142659" y="45719"/>
                </a:lnTo>
                <a:close/>
              </a:path>
              <a:path w="184150" h="134619">
                <a:moveTo>
                  <a:pt x="68422" y="41909"/>
                </a:moveTo>
                <a:lnTo>
                  <a:pt x="55808" y="41909"/>
                </a:lnTo>
                <a:lnTo>
                  <a:pt x="63468" y="43179"/>
                </a:lnTo>
                <a:lnTo>
                  <a:pt x="68422" y="41909"/>
                </a:lnTo>
                <a:close/>
              </a:path>
              <a:path w="184150" h="134619">
                <a:moveTo>
                  <a:pt x="153441" y="40639"/>
                </a:moveTo>
                <a:lnTo>
                  <a:pt x="139509" y="41909"/>
                </a:lnTo>
                <a:lnTo>
                  <a:pt x="154057" y="41909"/>
                </a:lnTo>
                <a:lnTo>
                  <a:pt x="153441" y="40639"/>
                </a:lnTo>
                <a:close/>
              </a:path>
              <a:path w="184150" h="134619">
                <a:moveTo>
                  <a:pt x="48514" y="1269"/>
                </a:moveTo>
                <a:lnTo>
                  <a:pt x="31181" y="8889"/>
                </a:lnTo>
                <a:lnTo>
                  <a:pt x="12704" y="19060"/>
                </a:lnTo>
                <a:lnTo>
                  <a:pt x="3974" y="27939"/>
                </a:lnTo>
                <a:lnTo>
                  <a:pt x="15824" y="35559"/>
                </a:lnTo>
                <a:lnTo>
                  <a:pt x="11281" y="36829"/>
                </a:lnTo>
                <a:lnTo>
                  <a:pt x="67719" y="36829"/>
                </a:lnTo>
                <a:lnTo>
                  <a:pt x="69224" y="34289"/>
                </a:lnTo>
                <a:lnTo>
                  <a:pt x="19507" y="34289"/>
                </a:lnTo>
                <a:lnTo>
                  <a:pt x="20030" y="34174"/>
                </a:lnTo>
                <a:lnTo>
                  <a:pt x="23736" y="33019"/>
                </a:lnTo>
                <a:lnTo>
                  <a:pt x="28790" y="31749"/>
                </a:lnTo>
                <a:lnTo>
                  <a:pt x="32677" y="29209"/>
                </a:lnTo>
                <a:lnTo>
                  <a:pt x="31638" y="24436"/>
                </a:lnTo>
                <a:lnTo>
                  <a:pt x="30949" y="24129"/>
                </a:lnTo>
                <a:lnTo>
                  <a:pt x="31572" y="24129"/>
                </a:lnTo>
                <a:lnTo>
                  <a:pt x="25285" y="21589"/>
                </a:lnTo>
                <a:lnTo>
                  <a:pt x="32384" y="11429"/>
                </a:lnTo>
                <a:lnTo>
                  <a:pt x="48348" y="3809"/>
                </a:lnTo>
                <a:lnTo>
                  <a:pt x="48514" y="1269"/>
                </a:lnTo>
                <a:close/>
              </a:path>
              <a:path w="184150" h="134619">
                <a:moveTo>
                  <a:pt x="150190" y="29209"/>
                </a:moveTo>
                <a:lnTo>
                  <a:pt x="140832" y="29209"/>
                </a:lnTo>
                <a:lnTo>
                  <a:pt x="135605" y="30479"/>
                </a:lnTo>
                <a:lnTo>
                  <a:pt x="130524" y="34289"/>
                </a:lnTo>
                <a:lnTo>
                  <a:pt x="123621" y="36829"/>
                </a:lnTo>
                <a:lnTo>
                  <a:pt x="133337" y="36829"/>
                </a:lnTo>
                <a:lnTo>
                  <a:pt x="133515" y="35559"/>
                </a:lnTo>
                <a:lnTo>
                  <a:pt x="139633" y="33230"/>
                </a:lnTo>
                <a:lnTo>
                  <a:pt x="139788" y="33019"/>
                </a:lnTo>
                <a:lnTo>
                  <a:pt x="140185" y="33019"/>
                </a:lnTo>
                <a:lnTo>
                  <a:pt x="150190" y="29209"/>
                </a:lnTo>
                <a:close/>
              </a:path>
              <a:path w="184150" h="134619">
                <a:moveTo>
                  <a:pt x="140007" y="33087"/>
                </a:moveTo>
                <a:lnTo>
                  <a:pt x="139633" y="33230"/>
                </a:lnTo>
                <a:lnTo>
                  <a:pt x="136969" y="36829"/>
                </a:lnTo>
                <a:lnTo>
                  <a:pt x="141185" y="36829"/>
                </a:lnTo>
                <a:lnTo>
                  <a:pt x="144094" y="35559"/>
                </a:lnTo>
                <a:lnTo>
                  <a:pt x="143891" y="34289"/>
                </a:lnTo>
                <a:lnTo>
                  <a:pt x="140007" y="33087"/>
                </a:lnTo>
                <a:close/>
              </a:path>
              <a:path w="184150" h="134619">
                <a:moveTo>
                  <a:pt x="151612" y="31749"/>
                </a:moveTo>
                <a:lnTo>
                  <a:pt x="142455" y="36829"/>
                </a:lnTo>
                <a:lnTo>
                  <a:pt x="149788" y="36829"/>
                </a:lnTo>
                <a:lnTo>
                  <a:pt x="151434" y="33019"/>
                </a:lnTo>
                <a:lnTo>
                  <a:pt x="151612" y="31749"/>
                </a:lnTo>
                <a:close/>
              </a:path>
              <a:path w="184150" h="134619">
                <a:moveTo>
                  <a:pt x="20030" y="34174"/>
                </a:moveTo>
                <a:lnTo>
                  <a:pt x="19507" y="34289"/>
                </a:lnTo>
                <a:lnTo>
                  <a:pt x="19659" y="34289"/>
                </a:lnTo>
                <a:lnTo>
                  <a:pt x="20030" y="34174"/>
                </a:lnTo>
                <a:close/>
              </a:path>
              <a:path w="184150" h="134619">
                <a:moveTo>
                  <a:pt x="31521" y="31749"/>
                </a:moveTo>
                <a:lnTo>
                  <a:pt x="31013" y="31749"/>
                </a:lnTo>
                <a:lnTo>
                  <a:pt x="20030" y="34174"/>
                </a:lnTo>
                <a:lnTo>
                  <a:pt x="19659" y="34289"/>
                </a:lnTo>
                <a:lnTo>
                  <a:pt x="31648" y="34289"/>
                </a:lnTo>
                <a:lnTo>
                  <a:pt x="30403" y="33019"/>
                </a:lnTo>
                <a:lnTo>
                  <a:pt x="30619" y="33019"/>
                </a:lnTo>
                <a:lnTo>
                  <a:pt x="31521" y="31749"/>
                </a:lnTo>
                <a:close/>
              </a:path>
              <a:path w="184150" h="134619">
                <a:moveTo>
                  <a:pt x="31621" y="24355"/>
                </a:moveTo>
                <a:lnTo>
                  <a:pt x="36652" y="26669"/>
                </a:lnTo>
                <a:lnTo>
                  <a:pt x="36639" y="27939"/>
                </a:lnTo>
                <a:lnTo>
                  <a:pt x="33108" y="33019"/>
                </a:lnTo>
                <a:lnTo>
                  <a:pt x="31648" y="34289"/>
                </a:lnTo>
                <a:lnTo>
                  <a:pt x="69224" y="34289"/>
                </a:lnTo>
                <a:lnTo>
                  <a:pt x="69977" y="33019"/>
                </a:lnTo>
                <a:lnTo>
                  <a:pt x="121869" y="33019"/>
                </a:lnTo>
                <a:lnTo>
                  <a:pt x="124657" y="31895"/>
                </a:lnTo>
                <a:lnTo>
                  <a:pt x="125691" y="29209"/>
                </a:lnTo>
                <a:lnTo>
                  <a:pt x="134416" y="29209"/>
                </a:lnTo>
                <a:lnTo>
                  <a:pt x="134394" y="27939"/>
                </a:lnTo>
                <a:lnTo>
                  <a:pt x="118630" y="27939"/>
                </a:lnTo>
                <a:lnTo>
                  <a:pt x="122162" y="25399"/>
                </a:lnTo>
                <a:lnTo>
                  <a:pt x="34734" y="25399"/>
                </a:lnTo>
                <a:lnTo>
                  <a:pt x="31621" y="24355"/>
                </a:lnTo>
                <a:close/>
              </a:path>
              <a:path w="184150" h="134619">
                <a:moveTo>
                  <a:pt x="126600" y="31322"/>
                </a:moveTo>
                <a:lnTo>
                  <a:pt x="125018" y="31749"/>
                </a:lnTo>
                <a:lnTo>
                  <a:pt x="124657" y="31895"/>
                </a:lnTo>
                <a:lnTo>
                  <a:pt x="123736" y="34289"/>
                </a:lnTo>
                <a:lnTo>
                  <a:pt x="124891" y="34289"/>
                </a:lnTo>
                <a:lnTo>
                  <a:pt x="125945" y="33019"/>
                </a:lnTo>
                <a:lnTo>
                  <a:pt x="126784" y="31749"/>
                </a:lnTo>
                <a:lnTo>
                  <a:pt x="126600" y="31322"/>
                </a:lnTo>
                <a:close/>
              </a:path>
              <a:path w="184150" h="134619">
                <a:moveTo>
                  <a:pt x="139788" y="33019"/>
                </a:moveTo>
                <a:lnTo>
                  <a:pt x="139633" y="33230"/>
                </a:lnTo>
                <a:lnTo>
                  <a:pt x="140007" y="33087"/>
                </a:lnTo>
                <a:lnTo>
                  <a:pt x="139788" y="33019"/>
                </a:lnTo>
                <a:close/>
              </a:path>
              <a:path w="184150" h="134619">
                <a:moveTo>
                  <a:pt x="140185" y="33019"/>
                </a:moveTo>
                <a:lnTo>
                  <a:pt x="139788" y="33019"/>
                </a:lnTo>
                <a:lnTo>
                  <a:pt x="140007" y="33087"/>
                </a:lnTo>
                <a:lnTo>
                  <a:pt x="140185" y="33019"/>
                </a:lnTo>
                <a:close/>
              </a:path>
              <a:path w="184150" h="134619">
                <a:moveTo>
                  <a:pt x="125691" y="29209"/>
                </a:moveTo>
                <a:lnTo>
                  <a:pt x="124657" y="31895"/>
                </a:lnTo>
                <a:lnTo>
                  <a:pt x="125018" y="31749"/>
                </a:lnTo>
                <a:lnTo>
                  <a:pt x="126600" y="31322"/>
                </a:lnTo>
                <a:lnTo>
                  <a:pt x="125691" y="29209"/>
                </a:lnTo>
                <a:close/>
              </a:path>
              <a:path w="184150" h="134619">
                <a:moveTo>
                  <a:pt x="134416" y="29209"/>
                </a:moveTo>
                <a:lnTo>
                  <a:pt x="125691" y="29209"/>
                </a:lnTo>
                <a:lnTo>
                  <a:pt x="126600" y="31322"/>
                </a:lnTo>
                <a:lnTo>
                  <a:pt x="134416" y="29209"/>
                </a:lnTo>
                <a:close/>
              </a:path>
              <a:path w="184150" h="134619">
                <a:moveTo>
                  <a:pt x="131724" y="22859"/>
                </a:moveTo>
                <a:lnTo>
                  <a:pt x="122047" y="27939"/>
                </a:lnTo>
                <a:lnTo>
                  <a:pt x="134394" y="27939"/>
                </a:lnTo>
                <a:lnTo>
                  <a:pt x="134327" y="24129"/>
                </a:lnTo>
                <a:lnTo>
                  <a:pt x="131724" y="22859"/>
                </a:lnTo>
                <a:close/>
              </a:path>
              <a:path w="184150" h="134619">
                <a:moveTo>
                  <a:pt x="35471" y="19049"/>
                </a:moveTo>
                <a:lnTo>
                  <a:pt x="30365" y="22859"/>
                </a:lnTo>
                <a:lnTo>
                  <a:pt x="34734" y="25399"/>
                </a:lnTo>
                <a:lnTo>
                  <a:pt x="103454" y="25399"/>
                </a:lnTo>
                <a:lnTo>
                  <a:pt x="108089" y="20319"/>
                </a:lnTo>
                <a:lnTo>
                  <a:pt x="36639" y="20319"/>
                </a:lnTo>
                <a:lnTo>
                  <a:pt x="35471" y="19049"/>
                </a:lnTo>
                <a:close/>
              </a:path>
              <a:path w="184150" h="134619">
                <a:moveTo>
                  <a:pt x="115411" y="17573"/>
                </a:moveTo>
                <a:lnTo>
                  <a:pt x="115570" y="17779"/>
                </a:lnTo>
                <a:lnTo>
                  <a:pt x="110227" y="18537"/>
                </a:lnTo>
                <a:lnTo>
                  <a:pt x="106337" y="22859"/>
                </a:lnTo>
                <a:lnTo>
                  <a:pt x="103568" y="25399"/>
                </a:lnTo>
                <a:lnTo>
                  <a:pt x="122162" y="25399"/>
                </a:lnTo>
                <a:lnTo>
                  <a:pt x="125693" y="22859"/>
                </a:lnTo>
                <a:lnTo>
                  <a:pt x="110477" y="22859"/>
                </a:lnTo>
                <a:lnTo>
                  <a:pt x="111594" y="21589"/>
                </a:lnTo>
                <a:lnTo>
                  <a:pt x="114988" y="20342"/>
                </a:lnTo>
                <a:lnTo>
                  <a:pt x="113855" y="19049"/>
                </a:lnTo>
                <a:lnTo>
                  <a:pt x="115557" y="19049"/>
                </a:lnTo>
                <a:lnTo>
                  <a:pt x="116065" y="17779"/>
                </a:lnTo>
                <a:lnTo>
                  <a:pt x="115411" y="17573"/>
                </a:lnTo>
                <a:close/>
              </a:path>
              <a:path w="184150" h="134619">
                <a:moveTo>
                  <a:pt x="30949" y="24129"/>
                </a:moveTo>
                <a:lnTo>
                  <a:pt x="31638" y="24436"/>
                </a:lnTo>
                <a:lnTo>
                  <a:pt x="30949" y="24129"/>
                </a:lnTo>
                <a:close/>
              </a:path>
              <a:path w="184150" h="134619">
                <a:moveTo>
                  <a:pt x="31572" y="24129"/>
                </a:moveTo>
                <a:lnTo>
                  <a:pt x="30949" y="24129"/>
                </a:lnTo>
                <a:lnTo>
                  <a:pt x="31621" y="24355"/>
                </a:lnTo>
                <a:lnTo>
                  <a:pt x="31572" y="24129"/>
                </a:lnTo>
                <a:close/>
              </a:path>
              <a:path w="184150" h="134619">
                <a:moveTo>
                  <a:pt x="115271" y="20665"/>
                </a:moveTo>
                <a:lnTo>
                  <a:pt x="110477" y="22859"/>
                </a:lnTo>
                <a:lnTo>
                  <a:pt x="117195" y="22859"/>
                </a:lnTo>
                <a:lnTo>
                  <a:pt x="115271" y="20665"/>
                </a:lnTo>
                <a:close/>
              </a:path>
              <a:path w="184150" h="134619">
                <a:moveTo>
                  <a:pt x="126423" y="19049"/>
                </a:moveTo>
                <a:lnTo>
                  <a:pt x="121132" y="20319"/>
                </a:lnTo>
                <a:lnTo>
                  <a:pt x="117195" y="22859"/>
                </a:lnTo>
                <a:lnTo>
                  <a:pt x="125693" y="22859"/>
                </a:lnTo>
                <a:lnTo>
                  <a:pt x="127459" y="21589"/>
                </a:lnTo>
                <a:lnTo>
                  <a:pt x="126423" y="19049"/>
                </a:lnTo>
                <a:close/>
              </a:path>
              <a:path w="184150" h="134619">
                <a:moveTo>
                  <a:pt x="115234" y="19856"/>
                </a:moveTo>
                <a:lnTo>
                  <a:pt x="115090" y="20217"/>
                </a:lnTo>
                <a:lnTo>
                  <a:pt x="115271" y="20665"/>
                </a:lnTo>
                <a:lnTo>
                  <a:pt x="116027" y="20319"/>
                </a:lnTo>
                <a:lnTo>
                  <a:pt x="115234" y="19856"/>
                </a:lnTo>
                <a:close/>
              </a:path>
              <a:path w="184150" h="134619">
                <a:moveTo>
                  <a:pt x="66261" y="0"/>
                </a:moveTo>
                <a:lnTo>
                  <a:pt x="56654" y="1269"/>
                </a:lnTo>
                <a:lnTo>
                  <a:pt x="47133" y="5079"/>
                </a:lnTo>
                <a:lnTo>
                  <a:pt x="40779" y="8889"/>
                </a:lnTo>
                <a:lnTo>
                  <a:pt x="40957" y="10159"/>
                </a:lnTo>
                <a:lnTo>
                  <a:pt x="47332" y="11429"/>
                </a:lnTo>
                <a:lnTo>
                  <a:pt x="44387" y="12699"/>
                </a:lnTo>
                <a:lnTo>
                  <a:pt x="39266" y="13969"/>
                </a:lnTo>
                <a:lnTo>
                  <a:pt x="36791" y="15239"/>
                </a:lnTo>
                <a:lnTo>
                  <a:pt x="41846" y="17779"/>
                </a:lnTo>
                <a:lnTo>
                  <a:pt x="38531" y="20319"/>
                </a:lnTo>
                <a:lnTo>
                  <a:pt x="43510" y="19049"/>
                </a:lnTo>
                <a:lnTo>
                  <a:pt x="65890" y="19049"/>
                </a:lnTo>
                <a:lnTo>
                  <a:pt x="68232" y="16509"/>
                </a:lnTo>
                <a:lnTo>
                  <a:pt x="65100" y="16509"/>
                </a:lnTo>
                <a:lnTo>
                  <a:pt x="66713" y="13969"/>
                </a:lnTo>
                <a:lnTo>
                  <a:pt x="67501" y="13969"/>
                </a:lnTo>
                <a:lnTo>
                  <a:pt x="68702" y="12699"/>
                </a:lnTo>
                <a:lnTo>
                  <a:pt x="73105" y="8889"/>
                </a:lnTo>
                <a:lnTo>
                  <a:pt x="75449" y="5079"/>
                </a:lnTo>
                <a:lnTo>
                  <a:pt x="72872" y="1269"/>
                </a:lnTo>
                <a:lnTo>
                  <a:pt x="66261" y="0"/>
                </a:lnTo>
                <a:close/>
              </a:path>
              <a:path w="184150" h="134619">
                <a:moveTo>
                  <a:pt x="65890" y="19049"/>
                </a:moveTo>
                <a:lnTo>
                  <a:pt x="43499" y="19060"/>
                </a:lnTo>
                <a:lnTo>
                  <a:pt x="42125" y="20319"/>
                </a:lnTo>
                <a:lnTo>
                  <a:pt x="64719" y="20319"/>
                </a:lnTo>
                <a:lnTo>
                  <a:pt x="65890" y="19049"/>
                </a:lnTo>
                <a:close/>
              </a:path>
              <a:path w="184150" h="134619">
                <a:moveTo>
                  <a:pt x="82219" y="13969"/>
                </a:moveTo>
                <a:lnTo>
                  <a:pt x="73279" y="15239"/>
                </a:lnTo>
                <a:lnTo>
                  <a:pt x="71564" y="19049"/>
                </a:lnTo>
                <a:lnTo>
                  <a:pt x="65036" y="20319"/>
                </a:lnTo>
                <a:lnTo>
                  <a:pt x="99796" y="20319"/>
                </a:lnTo>
                <a:lnTo>
                  <a:pt x="101240" y="19049"/>
                </a:lnTo>
                <a:lnTo>
                  <a:pt x="78587" y="19049"/>
                </a:lnTo>
                <a:lnTo>
                  <a:pt x="82219" y="13969"/>
                </a:lnTo>
                <a:close/>
              </a:path>
              <a:path w="184150" h="134619">
                <a:moveTo>
                  <a:pt x="105113" y="19049"/>
                </a:moveTo>
                <a:lnTo>
                  <a:pt x="104940" y="19049"/>
                </a:lnTo>
                <a:lnTo>
                  <a:pt x="104940" y="20319"/>
                </a:lnTo>
                <a:lnTo>
                  <a:pt x="105222" y="20217"/>
                </a:lnTo>
                <a:lnTo>
                  <a:pt x="105113" y="19049"/>
                </a:lnTo>
                <a:close/>
              </a:path>
              <a:path w="184150" h="134619">
                <a:moveTo>
                  <a:pt x="108404" y="19060"/>
                </a:moveTo>
                <a:lnTo>
                  <a:pt x="105222" y="20217"/>
                </a:lnTo>
                <a:lnTo>
                  <a:pt x="108089" y="20319"/>
                </a:lnTo>
                <a:lnTo>
                  <a:pt x="108404" y="19060"/>
                </a:lnTo>
                <a:close/>
              </a:path>
              <a:path w="184150" h="134619">
                <a:moveTo>
                  <a:pt x="115557" y="19049"/>
                </a:moveTo>
                <a:lnTo>
                  <a:pt x="113855" y="19049"/>
                </a:lnTo>
                <a:lnTo>
                  <a:pt x="115234" y="19856"/>
                </a:lnTo>
                <a:lnTo>
                  <a:pt x="115557" y="19049"/>
                </a:lnTo>
                <a:close/>
              </a:path>
              <a:path w="184150" h="134619">
                <a:moveTo>
                  <a:pt x="91554" y="12699"/>
                </a:moveTo>
                <a:lnTo>
                  <a:pt x="82943" y="16509"/>
                </a:lnTo>
                <a:lnTo>
                  <a:pt x="81584" y="19049"/>
                </a:lnTo>
                <a:lnTo>
                  <a:pt x="101240" y="19049"/>
                </a:lnTo>
                <a:lnTo>
                  <a:pt x="104819" y="15902"/>
                </a:lnTo>
                <a:lnTo>
                  <a:pt x="104758" y="15239"/>
                </a:lnTo>
                <a:lnTo>
                  <a:pt x="91198" y="15239"/>
                </a:lnTo>
                <a:lnTo>
                  <a:pt x="89598" y="13969"/>
                </a:lnTo>
                <a:lnTo>
                  <a:pt x="91376" y="13969"/>
                </a:lnTo>
                <a:lnTo>
                  <a:pt x="91554" y="12699"/>
                </a:lnTo>
                <a:close/>
              </a:path>
              <a:path w="184150" h="134619">
                <a:moveTo>
                  <a:pt x="107512" y="13534"/>
                </a:moveTo>
                <a:lnTo>
                  <a:pt x="104819" y="15902"/>
                </a:lnTo>
                <a:lnTo>
                  <a:pt x="105113" y="19049"/>
                </a:lnTo>
                <a:lnTo>
                  <a:pt x="106616" y="19049"/>
                </a:lnTo>
                <a:lnTo>
                  <a:pt x="110227" y="18537"/>
                </a:lnTo>
                <a:lnTo>
                  <a:pt x="112052" y="16509"/>
                </a:lnTo>
                <a:lnTo>
                  <a:pt x="114598" y="16509"/>
                </a:lnTo>
                <a:lnTo>
                  <a:pt x="113626" y="15239"/>
                </a:lnTo>
                <a:lnTo>
                  <a:pt x="107512" y="13534"/>
                </a:lnTo>
                <a:close/>
              </a:path>
              <a:path w="184150" h="134619">
                <a:moveTo>
                  <a:pt x="112052" y="16509"/>
                </a:moveTo>
                <a:lnTo>
                  <a:pt x="110227" y="18537"/>
                </a:lnTo>
                <a:lnTo>
                  <a:pt x="115570" y="17779"/>
                </a:lnTo>
                <a:lnTo>
                  <a:pt x="115411" y="17573"/>
                </a:lnTo>
                <a:lnTo>
                  <a:pt x="112052" y="16509"/>
                </a:lnTo>
                <a:close/>
              </a:path>
              <a:path w="184150" h="134619">
                <a:moveTo>
                  <a:pt x="114598" y="16509"/>
                </a:moveTo>
                <a:lnTo>
                  <a:pt x="112052" y="16509"/>
                </a:lnTo>
                <a:lnTo>
                  <a:pt x="115411" y="17573"/>
                </a:lnTo>
                <a:lnTo>
                  <a:pt x="114598" y="16509"/>
                </a:lnTo>
                <a:close/>
              </a:path>
              <a:path w="184150" h="134619">
                <a:moveTo>
                  <a:pt x="67501" y="13969"/>
                </a:moveTo>
                <a:lnTo>
                  <a:pt x="66713" y="13969"/>
                </a:lnTo>
                <a:lnTo>
                  <a:pt x="65100" y="16509"/>
                </a:lnTo>
                <a:lnTo>
                  <a:pt x="67501" y="13969"/>
                </a:lnTo>
                <a:close/>
              </a:path>
              <a:path w="184150" h="134619">
                <a:moveTo>
                  <a:pt x="70573" y="13969"/>
                </a:moveTo>
                <a:lnTo>
                  <a:pt x="67501" y="13969"/>
                </a:lnTo>
                <a:lnTo>
                  <a:pt x="65100" y="16509"/>
                </a:lnTo>
                <a:lnTo>
                  <a:pt x="68232" y="16509"/>
                </a:lnTo>
                <a:lnTo>
                  <a:pt x="70573" y="13969"/>
                </a:lnTo>
                <a:close/>
              </a:path>
              <a:path w="184150" h="134619">
                <a:moveTo>
                  <a:pt x="104521" y="12699"/>
                </a:moveTo>
                <a:lnTo>
                  <a:pt x="104819" y="15902"/>
                </a:lnTo>
                <a:lnTo>
                  <a:pt x="107512" y="13534"/>
                </a:lnTo>
                <a:lnTo>
                  <a:pt x="104521" y="12699"/>
                </a:lnTo>
                <a:close/>
              </a:path>
              <a:path w="184150" h="134619">
                <a:moveTo>
                  <a:pt x="91376" y="13969"/>
                </a:moveTo>
                <a:lnTo>
                  <a:pt x="89598" y="13969"/>
                </a:lnTo>
                <a:lnTo>
                  <a:pt x="91198" y="15239"/>
                </a:lnTo>
                <a:lnTo>
                  <a:pt x="91376" y="13969"/>
                </a:lnTo>
                <a:close/>
              </a:path>
              <a:path w="184150" h="134619">
                <a:moveTo>
                  <a:pt x="104521" y="12699"/>
                </a:moveTo>
                <a:lnTo>
                  <a:pt x="91554" y="12699"/>
                </a:lnTo>
                <a:lnTo>
                  <a:pt x="91198" y="15239"/>
                </a:lnTo>
                <a:lnTo>
                  <a:pt x="104758" y="15239"/>
                </a:lnTo>
                <a:lnTo>
                  <a:pt x="104521" y="12699"/>
                </a:lnTo>
                <a:close/>
              </a:path>
              <a:path w="184150" h="134619">
                <a:moveTo>
                  <a:pt x="103511" y="8889"/>
                </a:moveTo>
                <a:lnTo>
                  <a:pt x="93245" y="8889"/>
                </a:lnTo>
                <a:lnTo>
                  <a:pt x="85966" y="12699"/>
                </a:lnTo>
                <a:lnTo>
                  <a:pt x="85991" y="13969"/>
                </a:lnTo>
                <a:lnTo>
                  <a:pt x="88684" y="13969"/>
                </a:lnTo>
                <a:lnTo>
                  <a:pt x="91554" y="12699"/>
                </a:lnTo>
                <a:lnTo>
                  <a:pt x="108461" y="12699"/>
                </a:lnTo>
                <a:lnTo>
                  <a:pt x="103511" y="8889"/>
                </a:lnTo>
                <a:close/>
              </a:path>
              <a:path w="184150" h="134619">
                <a:moveTo>
                  <a:pt x="108461" y="12699"/>
                </a:moveTo>
                <a:lnTo>
                  <a:pt x="104521" y="12699"/>
                </a:lnTo>
                <a:lnTo>
                  <a:pt x="107512" y="13534"/>
                </a:lnTo>
                <a:lnTo>
                  <a:pt x="108461" y="12699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41736" y="3048329"/>
            <a:ext cx="27940" cy="12065"/>
          </a:xfrm>
          <a:custGeom>
            <a:avLst/>
            <a:gdLst/>
            <a:ahLst/>
            <a:cxnLst/>
            <a:rect l="l" t="t" r="r" b="b"/>
            <a:pathLst>
              <a:path w="27939" h="12064">
                <a:moveTo>
                  <a:pt x="10569" y="0"/>
                </a:moveTo>
                <a:lnTo>
                  <a:pt x="1884" y="2963"/>
                </a:lnTo>
                <a:lnTo>
                  <a:pt x="0" y="11331"/>
                </a:lnTo>
                <a:lnTo>
                  <a:pt x="5025" y="11815"/>
                </a:lnTo>
                <a:lnTo>
                  <a:pt x="13831" y="11244"/>
                </a:lnTo>
                <a:lnTo>
                  <a:pt x="22640" y="10122"/>
                </a:lnTo>
                <a:lnTo>
                  <a:pt x="27673" y="8956"/>
                </a:lnTo>
                <a:lnTo>
                  <a:pt x="20888" y="2108"/>
                </a:lnTo>
                <a:lnTo>
                  <a:pt x="1056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27386" y="3004800"/>
            <a:ext cx="8890" cy="2540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8686" y="0"/>
                </a:moveTo>
                <a:lnTo>
                  <a:pt x="317" y="927"/>
                </a:lnTo>
                <a:lnTo>
                  <a:pt x="0" y="1295"/>
                </a:lnTo>
                <a:lnTo>
                  <a:pt x="2171" y="2311"/>
                </a:lnTo>
                <a:lnTo>
                  <a:pt x="4533" y="2286"/>
                </a:lnTo>
                <a:lnTo>
                  <a:pt x="7073" y="1219"/>
                </a:lnTo>
                <a:lnTo>
                  <a:pt x="868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4944" y="3028926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5" h="13969">
                <a:moveTo>
                  <a:pt x="24249" y="0"/>
                </a:moveTo>
                <a:lnTo>
                  <a:pt x="18707" y="1523"/>
                </a:lnTo>
                <a:lnTo>
                  <a:pt x="8330" y="6316"/>
                </a:lnTo>
                <a:lnTo>
                  <a:pt x="0" y="11146"/>
                </a:lnTo>
                <a:lnTo>
                  <a:pt x="602" y="12776"/>
                </a:lnTo>
                <a:lnTo>
                  <a:pt x="4551" y="13576"/>
                </a:lnTo>
                <a:lnTo>
                  <a:pt x="18496" y="12318"/>
                </a:lnTo>
                <a:lnTo>
                  <a:pt x="17810" y="7492"/>
                </a:lnTo>
                <a:lnTo>
                  <a:pt x="19982" y="7048"/>
                </a:lnTo>
                <a:lnTo>
                  <a:pt x="22052" y="8013"/>
                </a:lnTo>
                <a:lnTo>
                  <a:pt x="24605" y="6832"/>
                </a:lnTo>
                <a:lnTo>
                  <a:pt x="23957" y="4457"/>
                </a:lnTo>
                <a:lnTo>
                  <a:pt x="20147" y="6807"/>
                </a:lnTo>
                <a:lnTo>
                  <a:pt x="18509" y="6032"/>
                </a:lnTo>
                <a:lnTo>
                  <a:pt x="22280" y="3416"/>
                </a:lnTo>
                <a:lnTo>
                  <a:pt x="26979" y="5537"/>
                </a:lnTo>
                <a:lnTo>
                  <a:pt x="26662" y="1028"/>
                </a:lnTo>
                <a:lnTo>
                  <a:pt x="24846" y="1981"/>
                </a:lnTo>
                <a:lnTo>
                  <a:pt x="23474" y="1943"/>
                </a:lnTo>
                <a:lnTo>
                  <a:pt x="22547" y="888"/>
                </a:lnTo>
                <a:lnTo>
                  <a:pt x="23284" y="825"/>
                </a:lnTo>
                <a:lnTo>
                  <a:pt x="23855" y="533"/>
                </a:lnTo>
                <a:lnTo>
                  <a:pt x="2424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63660" y="311892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2197" y="0"/>
                </a:moveTo>
                <a:lnTo>
                  <a:pt x="215" y="4343"/>
                </a:lnTo>
                <a:lnTo>
                  <a:pt x="0" y="6197"/>
                </a:lnTo>
                <a:lnTo>
                  <a:pt x="1066" y="9944"/>
                </a:lnTo>
                <a:lnTo>
                  <a:pt x="6375" y="2857"/>
                </a:lnTo>
                <a:lnTo>
                  <a:pt x="4584" y="380"/>
                </a:lnTo>
                <a:lnTo>
                  <a:pt x="219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50353" y="311229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725" y="0"/>
                </a:moveTo>
                <a:lnTo>
                  <a:pt x="2692" y="952"/>
                </a:lnTo>
                <a:lnTo>
                  <a:pt x="1447" y="2641"/>
                </a:lnTo>
                <a:lnTo>
                  <a:pt x="0" y="6858"/>
                </a:lnTo>
                <a:lnTo>
                  <a:pt x="10261" y="4610"/>
                </a:lnTo>
                <a:lnTo>
                  <a:pt x="1272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03486" y="31733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4699" y="0"/>
                </a:moveTo>
                <a:lnTo>
                  <a:pt x="736" y="533"/>
                </a:lnTo>
                <a:lnTo>
                  <a:pt x="0" y="1371"/>
                </a:lnTo>
                <a:lnTo>
                  <a:pt x="330" y="2971"/>
                </a:lnTo>
                <a:lnTo>
                  <a:pt x="1371" y="4140"/>
                </a:lnTo>
                <a:lnTo>
                  <a:pt x="3136" y="4876"/>
                </a:lnTo>
                <a:lnTo>
                  <a:pt x="4546" y="4533"/>
                </a:lnTo>
                <a:lnTo>
                  <a:pt x="8890" y="368"/>
                </a:lnTo>
                <a:lnTo>
                  <a:pt x="5473" y="838"/>
                </a:lnTo>
                <a:lnTo>
                  <a:pt x="469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31512" y="3110922"/>
            <a:ext cx="18415" cy="15240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14853" y="0"/>
                </a:moveTo>
                <a:lnTo>
                  <a:pt x="9205" y="1850"/>
                </a:lnTo>
                <a:lnTo>
                  <a:pt x="3536" y="5866"/>
                </a:lnTo>
                <a:lnTo>
                  <a:pt x="0" y="9456"/>
                </a:lnTo>
                <a:lnTo>
                  <a:pt x="1445" y="14886"/>
                </a:lnTo>
                <a:lnTo>
                  <a:pt x="8505" y="14142"/>
                </a:lnTo>
                <a:lnTo>
                  <a:pt x="15894" y="9417"/>
                </a:lnTo>
                <a:lnTo>
                  <a:pt x="18326" y="2903"/>
                </a:lnTo>
                <a:lnTo>
                  <a:pt x="1485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16771" y="3494577"/>
            <a:ext cx="5080" cy="10160"/>
          </a:xfrm>
          <a:custGeom>
            <a:avLst/>
            <a:gdLst/>
            <a:ahLst/>
            <a:cxnLst/>
            <a:rect l="l" t="t" r="r" b="b"/>
            <a:pathLst>
              <a:path w="5080" h="10160">
                <a:moveTo>
                  <a:pt x="4940" y="0"/>
                </a:moveTo>
                <a:lnTo>
                  <a:pt x="2184" y="431"/>
                </a:lnTo>
                <a:lnTo>
                  <a:pt x="1651" y="1689"/>
                </a:lnTo>
                <a:lnTo>
                  <a:pt x="0" y="3251"/>
                </a:lnTo>
                <a:lnTo>
                  <a:pt x="419" y="9893"/>
                </a:lnTo>
                <a:lnTo>
                  <a:pt x="4927" y="3403"/>
                </a:lnTo>
                <a:lnTo>
                  <a:pt x="494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61345" y="3504488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21628" y="0"/>
                </a:moveTo>
                <a:lnTo>
                  <a:pt x="17208" y="1270"/>
                </a:lnTo>
                <a:lnTo>
                  <a:pt x="3289" y="8597"/>
                </a:lnTo>
                <a:lnTo>
                  <a:pt x="0" y="7048"/>
                </a:lnTo>
                <a:lnTo>
                  <a:pt x="2482" y="12279"/>
                </a:lnTo>
                <a:lnTo>
                  <a:pt x="6989" y="12406"/>
                </a:lnTo>
                <a:lnTo>
                  <a:pt x="16903" y="8305"/>
                </a:lnTo>
                <a:lnTo>
                  <a:pt x="14960" y="3149"/>
                </a:lnTo>
                <a:lnTo>
                  <a:pt x="16624" y="4800"/>
                </a:lnTo>
                <a:lnTo>
                  <a:pt x="2162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10394" y="350217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5" h="5714">
                <a:moveTo>
                  <a:pt x="1650" y="0"/>
                </a:moveTo>
                <a:lnTo>
                  <a:pt x="266" y="863"/>
                </a:lnTo>
                <a:lnTo>
                  <a:pt x="0" y="3746"/>
                </a:lnTo>
                <a:lnTo>
                  <a:pt x="888" y="5105"/>
                </a:lnTo>
                <a:lnTo>
                  <a:pt x="1727" y="3479"/>
                </a:lnTo>
                <a:lnTo>
                  <a:pt x="1422" y="2273"/>
                </a:lnTo>
                <a:lnTo>
                  <a:pt x="165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87034" y="34496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6210" y="0"/>
                </a:moveTo>
                <a:lnTo>
                  <a:pt x="6134" y="177"/>
                </a:lnTo>
                <a:lnTo>
                  <a:pt x="0" y="38"/>
                </a:lnTo>
                <a:lnTo>
                  <a:pt x="3962" y="2209"/>
                </a:lnTo>
                <a:lnTo>
                  <a:pt x="6400" y="1981"/>
                </a:lnTo>
                <a:lnTo>
                  <a:pt x="621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50062" y="336855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546" y="2666"/>
                </a:lnTo>
                <a:lnTo>
                  <a:pt x="2603" y="3632"/>
                </a:lnTo>
                <a:lnTo>
                  <a:pt x="6172" y="2882"/>
                </a:lnTo>
                <a:lnTo>
                  <a:pt x="3987" y="1803"/>
                </a:lnTo>
                <a:lnTo>
                  <a:pt x="1612" y="1968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05872" y="3408060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2590" y="0"/>
                </a:moveTo>
                <a:lnTo>
                  <a:pt x="0" y="317"/>
                </a:lnTo>
                <a:lnTo>
                  <a:pt x="2540" y="1435"/>
                </a:lnTo>
                <a:lnTo>
                  <a:pt x="5168" y="1777"/>
                </a:lnTo>
                <a:lnTo>
                  <a:pt x="7899" y="1358"/>
                </a:lnTo>
                <a:lnTo>
                  <a:pt x="5295" y="927"/>
                </a:lnTo>
                <a:lnTo>
                  <a:pt x="259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84986" y="3383214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1282" y="0"/>
                </a:moveTo>
                <a:lnTo>
                  <a:pt x="0" y="152"/>
                </a:lnTo>
                <a:lnTo>
                  <a:pt x="1905" y="6413"/>
                </a:lnTo>
                <a:lnTo>
                  <a:pt x="3759" y="8407"/>
                </a:lnTo>
                <a:lnTo>
                  <a:pt x="1346" y="596"/>
                </a:lnTo>
                <a:lnTo>
                  <a:pt x="128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68516" y="3461789"/>
            <a:ext cx="20955" cy="13970"/>
          </a:xfrm>
          <a:custGeom>
            <a:avLst/>
            <a:gdLst/>
            <a:ahLst/>
            <a:cxnLst/>
            <a:rect l="l" t="t" r="r" b="b"/>
            <a:pathLst>
              <a:path w="20955" h="13970">
                <a:moveTo>
                  <a:pt x="5092" y="0"/>
                </a:moveTo>
                <a:lnTo>
                  <a:pt x="0" y="88"/>
                </a:lnTo>
                <a:lnTo>
                  <a:pt x="914" y="2311"/>
                </a:lnTo>
                <a:lnTo>
                  <a:pt x="2895" y="2705"/>
                </a:lnTo>
                <a:lnTo>
                  <a:pt x="15824" y="13779"/>
                </a:lnTo>
                <a:lnTo>
                  <a:pt x="17106" y="13296"/>
                </a:lnTo>
                <a:lnTo>
                  <a:pt x="20497" y="9004"/>
                </a:lnTo>
                <a:lnTo>
                  <a:pt x="7251" y="3822"/>
                </a:lnTo>
                <a:lnTo>
                  <a:pt x="6070" y="939"/>
                </a:lnTo>
                <a:lnTo>
                  <a:pt x="509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96761" y="3457199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30" h="6985">
                <a:moveTo>
                  <a:pt x="10985" y="0"/>
                </a:moveTo>
                <a:lnTo>
                  <a:pt x="2743" y="1511"/>
                </a:lnTo>
                <a:lnTo>
                  <a:pt x="1917" y="1485"/>
                </a:lnTo>
                <a:lnTo>
                  <a:pt x="0" y="4902"/>
                </a:lnTo>
                <a:lnTo>
                  <a:pt x="4572" y="2666"/>
                </a:lnTo>
                <a:lnTo>
                  <a:pt x="5448" y="2641"/>
                </a:lnTo>
                <a:lnTo>
                  <a:pt x="4076" y="4813"/>
                </a:lnTo>
                <a:lnTo>
                  <a:pt x="4838" y="6362"/>
                </a:lnTo>
                <a:lnTo>
                  <a:pt x="8140" y="5219"/>
                </a:lnTo>
                <a:lnTo>
                  <a:pt x="7366" y="4368"/>
                </a:lnTo>
                <a:lnTo>
                  <a:pt x="7467" y="3911"/>
                </a:lnTo>
                <a:lnTo>
                  <a:pt x="8483" y="4749"/>
                </a:lnTo>
                <a:lnTo>
                  <a:pt x="1098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97265" y="3465435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20">
                <a:moveTo>
                  <a:pt x="0" y="0"/>
                </a:moveTo>
                <a:lnTo>
                  <a:pt x="1625" y="6565"/>
                </a:lnTo>
                <a:lnTo>
                  <a:pt x="2501" y="7429"/>
                </a:lnTo>
                <a:lnTo>
                  <a:pt x="3619" y="6565"/>
                </a:lnTo>
                <a:lnTo>
                  <a:pt x="4991" y="2793"/>
                </a:lnTo>
                <a:lnTo>
                  <a:pt x="3505" y="2616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32606" y="318460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2552" y="0"/>
                </a:moveTo>
                <a:lnTo>
                  <a:pt x="1816" y="254"/>
                </a:lnTo>
                <a:lnTo>
                  <a:pt x="0" y="3454"/>
                </a:lnTo>
                <a:lnTo>
                  <a:pt x="1727" y="4241"/>
                </a:lnTo>
                <a:lnTo>
                  <a:pt x="2717" y="4178"/>
                </a:lnTo>
                <a:lnTo>
                  <a:pt x="5118" y="3048"/>
                </a:lnTo>
                <a:lnTo>
                  <a:pt x="5829" y="1943"/>
                </a:lnTo>
                <a:lnTo>
                  <a:pt x="5283" y="1104"/>
                </a:lnTo>
                <a:lnTo>
                  <a:pt x="255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55413" y="3203285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4876" y="0"/>
                </a:moveTo>
                <a:lnTo>
                  <a:pt x="0" y="495"/>
                </a:lnTo>
                <a:lnTo>
                  <a:pt x="1524" y="1409"/>
                </a:lnTo>
                <a:lnTo>
                  <a:pt x="3492" y="3340"/>
                </a:lnTo>
                <a:lnTo>
                  <a:pt x="4572" y="3822"/>
                </a:lnTo>
                <a:lnTo>
                  <a:pt x="12890" y="1981"/>
                </a:lnTo>
                <a:lnTo>
                  <a:pt x="48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53860" y="3206523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10807" y="0"/>
                </a:moveTo>
                <a:lnTo>
                  <a:pt x="2895" y="1904"/>
                </a:lnTo>
                <a:lnTo>
                  <a:pt x="0" y="3047"/>
                </a:lnTo>
                <a:lnTo>
                  <a:pt x="1778" y="5270"/>
                </a:lnTo>
                <a:lnTo>
                  <a:pt x="1308" y="10020"/>
                </a:lnTo>
                <a:lnTo>
                  <a:pt x="1066" y="9486"/>
                </a:lnTo>
                <a:lnTo>
                  <a:pt x="10896" y="4013"/>
                </a:lnTo>
                <a:lnTo>
                  <a:pt x="13385" y="3759"/>
                </a:lnTo>
                <a:lnTo>
                  <a:pt x="1080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74080" y="3258909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2679" y="0"/>
                </a:moveTo>
                <a:lnTo>
                  <a:pt x="749" y="63"/>
                </a:lnTo>
                <a:lnTo>
                  <a:pt x="0" y="2679"/>
                </a:lnTo>
                <a:lnTo>
                  <a:pt x="266" y="4381"/>
                </a:lnTo>
                <a:lnTo>
                  <a:pt x="1828" y="7493"/>
                </a:lnTo>
                <a:lnTo>
                  <a:pt x="3200" y="3949"/>
                </a:lnTo>
                <a:lnTo>
                  <a:pt x="5359" y="5473"/>
                </a:lnTo>
                <a:lnTo>
                  <a:pt x="6502" y="3454"/>
                </a:lnTo>
                <a:lnTo>
                  <a:pt x="3327" y="1689"/>
                </a:lnTo>
                <a:lnTo>
                  <a:pt x="267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27469" y="325411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1702" y="3313"/>
                </a:moveTo>
                <a:lnTo>
                  <a:pt x="860" y="3452"/>
                </a:lnTo>
                <a:lnTo>
                  <a:pt x="508" y="5778"/>
                </a:lnTo>
                <a:lnTo>
                  <a:pt x="1702" y="3313"/>
                </a:lnTo>
                <a:close/>
              </a:path>
              <a:path w="8255" h="6350">
                <a:moveTo>
                  <a:pt x="1022" y="2383"/>
                </a:moveTo>
                <a:lnTo>
                  <a:pt x="0" y="3594"/>
                </a:lnTo>
                <a:lnTo>
                  <a:pt x="860" y="3452"/>
                </a:lnTo>
                <a:lnTo>
                  <a:pt x="1022" y="2383"/>
                </a:lnTo>
                <a:close/>
              </a:path>
              <a:path w="8255" h="6350">
                <a:moveTo>
                  <a:pt x="8255" y="2235"/>
                </a:moveTo>
                <a:lnTo>
                  <a:pt x="1917" y="2870"/>
                </a:lnTo>
                <a:lnTo>
                  <a:pt x="1702" y="3313"/>
                </a:lnTo>
                <a:lnTo>
                  <a:pt x="8255" y="2235"/>
                </a:lnTo>
                <a:close/>
              </a:path>
              <a:path w="8255" h="6350">
                <a:moveTo>
                  <a:pt x="1384" y="0"/>
                </a:moveTo>
                <a:lnTo>
                  <a:pt x="1022" y="2383"/>
                </a:lnTo>
                <a:lnTo>
                  <a:pt x="2908" y="152"/>
                </a:lnTo>
                <a:lnTo>
                  <a:pt x="138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53951" y="3240774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5" h="17779">
                <a:moveTo>
                  <a:pt x="11175" y="0"/>
                </a:moveTo>
                <a:lnTo>
                  <a:pt x="7823" y="5043"/>
                </a:lnTo>
                <a:lnTo>
                  <a:pt x="2730" y="4192"/>
                </a:lnTo>
                <a:lnTo>
                  <a:pt x="7721" y="1805"/>
                </a:lnTo>
                <a:lnTo>
                  <a:pt x="0" y="4726"/>
                </a:lnTo>
                <a:lnTo>
                  <a:pt x="1587" y="10441"/>
                </a:lnTo>
                <a:lnTo>
                  <a:pt x="5245" y="12244"/>
                </a:lnTo>
                <a:lnTo>
                  <a:pt x="8242" y="17159"/>
                </a:lnTo>
                <a:lnTo>
                  <a:pt x="12293" y="15864"/>
                </a:lnTo>
                <a:lnTo>
                  <a:pt x="8077" y="12384"/>
                </a:lnTo>
                <a:lnTo>
                  <a:pt x="12509" y="11076"/>
                </a:lnTo>
                <a:lnTo>
                  <a:pt x="14136" y="7019"/>
                </a:lnTo>
                <a:lnTo>
                  <a:pt x="13485" y="1992"/>
                </a:lnTo>
                <a:lnTo>
                  <a:pt x="1117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3977" y="3255494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3784" y="0"/>
                </a:moveTo>
                <a:lnTo>
                  <a:pt x="711" y="241"/>
                </a:lnTo>
                <a:lnTo>
                  <a:pt x="0" y="3073"/>
                </a:lnTo>
                <a:lnTo>
                  <a:pt x="3149" y="4787"/>
                </a:lnTo>
                <a:lnTo>
                  <a:pt x="5626" y="3886"/>
                </a:lnTo>
                <a:lnTo>
                  <a:pt x="9639" y="4394"/>
                </a:lnTo>
                <a:lnTo>
                  <a:pt x="378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50539" y="3252803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1752" y="0"/>
                </a:moveTo>
                <a:lnTo>
                  <a:pt x="0" y="4114"/>
                </a:lnTo>
                <a:lnTo>
                  <a:pt x="685" y="5499"/>
                </a:lnTo>
                <a:lnTo>
                  <a:pt x="2679" y="5219"/>
                </a:lnTo>
                <a:lnTo>
                  <a:pt x="3454" y="3416"/>
                </a:lnTo>
                <a:lnTo>
                  <a:pt x="3022" y="101"/>
                </a:lnTo>
                <a:lnTo>
                  <a:pt x="175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20261" y="3214083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5789" y="5893"/>
                </a:moveTo>
                <a:lnTo>
                  <a:pt x="1371" y="12839"/>
                </a:lnTo>
                <a:lnTo>
                  <a:pt x="0" y="15862"/>
                </a:lnTo>
                <a:lnTo>
                  <a:pt x="5448" y="15062"/>
                </a:lnTo>
                <a:lnTo>
                  <a:pt x="5789" y="5893"/>
                </a:lnTo>
                <a:close/>
              </a:path>
              <a:path w="10160" h="15875">
                <a:moveTo>
                  <a:pt x="6085" y="5428"/>
                </a:moveTo>
                <a:lnTo>
                  <a:pt x="5803" y="5499"/>
                </a:lnTo>
                <a:lnTo>
                  <a:pt x="5789" y="5893"/>
                </a:lnTo>
                <a:lnTo>
                  <a:pt x="6085" y="5428"/>
                </a:lnTo>
                <a:close/>
              </a:path>
              <a:path w="10160" h="15875">
                <a:moveTo>
                  <a:pt x="9537" y="0"/>
                </a:moveTo>
                <a:lnTo>
                  <a:pt x="6085" y="5428"/>
                </a:lnTo>
                <a:lnTo>
                  <a:pt x="7112" y="5168"/>
                </a:lnTo>
                <a:lnTo>
                  <a:pt x="953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8404" y="325046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1206" y="0"/>
                </a:moveTo>
                <a:lnTo>
                  <a:pt x="342" y="1397"/>
                </a:lnTo>
                <a:lnTo>
                  <a:pt x="0" y="3759"/>
                </a:lnTo>
                <a:lnTo>
                  <a:pt x="3086" y="5689"/>
                </a:lnTo>
                <a:lnTo>
                  <a:pt x="4305" y="3378"/>
                </a:lnTo>
                <a:lnTo>
                  <a:pt x="4229" y="2070"/>
                </a:lnTo>
                <a:lnTo>
                  <a:pt x="120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01643" y="3224052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7124" y="0"/>
                </a:moveTo>
                <a:lnTo>
                  <a:pt x="0" y="14350"/>
                </a:lnTo>
                <a:lnTo>
                  <a:pt x="3281" y="14726"/>
                </a:lnTo>
                <a:lnTo>
                  <a:pt x="9067" y="673"/>
                </a:lnTo>
                <a:lnTo>
                  <a:pt x="8750" y="469"/>
                </a:lnTo>
                <a:lnTo>
                  <a:pt x="712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43485" y="324562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515" y="0"/>
                </a:moveTo>
                <a:lnTo>
                  <a:pt x="4711" y="1600"/>
                </a:lnTo>
                <a:lnTo>
                  <a:pt x="63" y="2590"/>
                </a:lnTo>
                <a:lnTo>
                  <a:pt x="0" y="7238"/>
                </a:lnTo>
                <a:lnTo>
                  <a:pt x="4343" y="10617"/>
                </a:lnTo>
                <a:lnTo>
                  <a:pt x="8648" y="7581"/>
                </a:lnTo>
                <a:lnTo>
                  <a:pt x="1051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77128" y="3505660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69" h="7620">
                <a:moveTo>
                  <a:pt x="0" y="0"/>
                </a:moveTo>
                <a:lnTo>
                  <a:pt x="4172" y="3484"/>
                </a:lnTo>
                <a:lnTo>
                  <a:pt x="12255" y="6864"/>
                </a:lnTo>
                <a:lnTo>
                  <a:pt x="20766" y="7500"/>
                </a:lnTo>
                <a:lnTo>
                  <a:pt x="26225" y="2755"/>
                </a:lnTo>
                <a:lnTo>
                  <a:pt x="19677" y="3078"/>
                </a:lnTo>
                <a:lnTo>
                  <a:pt x="11703" y="2397"/>
                </a:lnTo>
                <a:lnTo>
                  <a:pt x="4433" y="1205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47133" y="3171971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5">
                <a:moveTo>
                  <a:pt x="17995" y="17630"/>
                </a:moveTo>
                <a:lnTo>
                  <a:pt x="17360" y="18656"/>
                </a:lnTo>
                <a:lnTo>
                  <a:pt x="16078" y="20396"/>
                </a:lnTo>
                <a:lnTo>
                  <a:pt x="18464" y="18254"/>
                </a:lnTo>
                <a:lnTo>
                  <a:pt x="17995" y="17630"/>
                </a:lnTo>
                <a:close/>
              </a:path>
              <a:path w="19050" h="20955">
                <a:moveTo>
                  <a:pt x="2159" y="0"/>
                </a:moveTo>
                <a:lnTo>
                  <a:pt x="2159" y="3733"/>
                </a:lnTo>
                <a:lnTo>
                  <a:pt x="0" y="6515"/>
                </a:lnTo>
                <a:lnTo>
                  <a:pt x="1816" y="10312"/>
                </a:lnTo>
                <a:lnTo>
                  <a:pt x="4851" y="11506"/>
                </a:lnTo>
                <a:lnTo>
                  <a:pt x="8280" y="12217"/>
                </a:lnTo>
                <a:lnTo>
                  <a:pt x="12344" y="13182"/>
                </a:lnTo>
                <a:lnTo>
                  <a:pt x="11963" y="14541"/>
                </a:lnTo>
                <a:lnTo>
                  <a:pt x="10731" y="16179"/>
                </a:lnTo>
                <a:lnTo>
                  <a:pt x="11430" y="17729"/>
                </a:lnTo>
                <a:lnTo>
                  <a:pt x="14109" y="17767"/>
                </a:lnTo>
                <a:lnTo>
                  <a:pt x="14071" y="17284"/>
                </a:lnTo>
                <a:lnTo>
                  <a:pt x="14986" y="15341"/>
                </a:lnTo>
                <a:lnTo>
                  <a:pt x="16273" y="15341"/>
                </a:lnTo>
                <a:lnTo>
                  <a:pt x="12880" y="10831"/>
                </a:lnTo>
                <a:lnTo>
                  <a:pt x="5416" y="3092"/>
                </a:lnTo>
                <a:lnTo>
                  <a:pt x="2159" y="0"/>
                </a:lnTo>
                <a:close/>
              </a:path>
              <a:path w="19050" h="20955">
                <a:moveTo>
                  <a:pt x="16487" y="15625"/>
                </a:moveTo>
                <a:lnTo>
                  <a:pt x="17995" y="17630"/>
                </a:lnTo>
                <a:lnTo>
                  <a:pt x="18948" y="16090"/>
                </a:lnTo>
                <a:lnTo>
                  <a:pt x="16487" y="15625"/>
                </a:lnTo>
                <a:close/>
              </a:path>
              <a:path w="19050" h="20955">
                <a:moveTo>
                  <a:pt x="16273" y="15341"/>
                </a:moveTo>
                <a:lnTo>
                  <a:pt x="14986" y="15341"/>
                </a:lnTo>
                <a:lnTo>
                  <a:pt x="16487" y="15625"/>
                </a:lnTo>
                <a:lnTo>
                  <a:pt x="16273" y="1534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97057" y="3112050"/>
            <a:ext cx="127635" cy="137795"/>
          </a:xfrm>
          <a:custGeom>
            <a:avLst/>
            <a:gdLst/>
            <a:ahLst/>
            <a:cxnLst/>
            <a:rect l="l" t="t" r="r" b="b"/>
            <a:pathLst>
              <a:path w="127635" h="137794">
                <a:moveTo>
                  <a:pt x="123852" y="80683"/>
                </a:moveTo>
                <a:lnTo>
                  <a:pt x="53517" y="80683"/>
                </a:lnTo>
                <a:lnTo>
                  <a:pt x="53911" y="86232"/>
                </a:lnTo>
                <a:lnTo>
                  <a:pt x="60620" y="88569"/>
                </a:lnTo>
                <a:lnTo>
                  <a:pt x="60731" y="90144"/>
                </a:lnTo>
                <a:lnTo>
                  <a:pt x="63072" y="95864"/>
                </a:lnTo>
                <a:lnTo>
                  <a:pt x="67410" y="108081"/>
                </a:lnTo>
                <a:lnTo>
                  <a:pt x="70916" y="120296"/>
                </a:lnTo>
                <a:lnTo>
                  <a:pt x="70764" y="126009"/>
                </a:lnTo>
                <a:lnTo>
                  <a:pt x="73647" y="129666"/>
                </a:lnTo>
                <a:lnTo>
                  <a:pt x="77177" y="132867"/>
                </a:lnTo>
                <a:lnTo>
                  <a:pt x="74650" y="137515"/>
                </a:lnTo>
                <a:lnTo>
                  <a:pt x="79974" y="136533"/>
                </a:lnTo>
                <a:lnTo>
                  <a:pt x="109155" y="101881"/>
                </a:lnTo>
                <a:lnTo>
                  <a:pt x="111544" y="97320"/>
                </a:lnTo>
                <a:lnTo>
                  <a:pt x="109829" y="95681"/>
                </a:lnTo>
                <a:lnTo>
                  <a:pt x="107264" y="95681"/>
                </a:lnTo>
                <a:lnTo>
                  <a:pt x="104990" y="95415"/>
                </a:lnTo>
                <a:lnTo>
                  <a:pt x="112420" y="92671"/>
                </a:lnTo>
                <a:lnTo>
                  <a:pt x="120129" y="89280"/>
                </a:lnTo>
                <a:lnTo>
                  <a:pt x="123294" y="87972"/>
                </a:lnTo>
                <a:lnTo>
                  <a:pt x="121551" y="87972"/>
                </a:lnTo>
                <a:lnTo>
                  <a:pt x="120815" y="86080"/>
                </a:lnTo>
                <a:lnTo>
                  <a:pt x="123852" y="80683"/>
                </a:lnTo>
                <a:close/>
              </a:path>
              <a:path w="127635" h="137794">
                <a:moveTo>
                  <a:pt x="7874" y="90576"/>
                </a:moveTo>
                <a:lnTo>
                  <a:pt x="6585" y="94635"/>
                </a:lnTo>
                <a:lnTo>
                  <a:pt x="10369" y="97467"/>
                </a:lnTo>
                <a:lnTo>
                  <a:pt x="15010" y="99740"/>
                </a:lnTo>
                <a:lnTo>
                  <a:pt x="16294" y="102120"/>
                </a:lnTo>
                <a:lnTo>
                  <a:pt x="23527" y="103213"/>
                </a:lnTo>
                <a:lnTo>
                  <a:pt x="33661" y="99267"/>
                </a:lnTo>
                <a:lnTo>
                  <a:pt x="42033" y="93510"/>
                </a:lnTo>
                <a:lnTo>
                  <a:pt x="42448" y="92582"/>
                </a:lnTo>
                <a:lnTo>
                  <a:pt x="11201" y="92582"/>
                </a:lnTo>
                <a:lnTo>
                  <a:pt x="12293" y="91935"/>
                </a:lnTo>
                <a:lnTo>
                  <a:pt x="7874" y="90576"/>
                </a:lnTo>
                <a:close/>
              </a:path>
              <a:path w="127635" h="137794">
                <a:moveTo>
                  <a:pt x="52097" y="82905"/>
                </a:moveTo>
                <a:lnTo>
                  <a:pt x="14960" y="82905"/>
                </a:lnTo>
                <a:lnTo>
                  <a:pt x="15354" y="83591"/>
                </a:lnTo>
                <a:lnTo>
                  <a:pt x="6972" y="88112"/>
                </a:lnTo>
                <a:lnTo>
                  <a:pt x="11633" y="89052"/>
                </a:lnTo>
                <a:lnTo>
                  <a:pt x="14744" y="90690"/>
                </a:lnTo>
                <a:lnTo>
                  <a:pt x="11201" y="92582"/>
                </a:lnTo>
                <a:lnTo>
                  <a:pt x="42448" y="92582"/>
                </a:lnTo>
                <a:lnTo>
                  <a:pt x="43980" y="89166"/>
                </a:lnTo>
                <a:lnTo>
                  <a:pt x="52362" y="88379"/>
                </a:lnTo>
                <a:lnTo>
                  <a:pt x="48729" y="88176"/>
                </a:lnTo>
                <a:lnTo>
                  <a:pt x="52097" y="82905"/>
                </a:lnTo>
                <a:close/>
              </a:path>
              <a:path w="127635" h="137794">
                <a:moveTo>
                  <a:pt x="749" y="81330"/>
                </a:moveTo>
                <a:lnTo>
                  <a:pt x="3898" y="88633"/>
                </a:lnTo>
                <a:lnTo>
                  <a:pt x="6032" y="88569"/>
                </a:lnTo>
                <a:lnTo>
                  <a:pt x="14960" y="82905"/>
                </a:lnTo>
                <a:lnTo>
                  <a:pt x="52097" y="82905"/>
                </a:lnTo>
                <a:lnTo>
                  <a:pt x="52389" y="82448"/>
                </a:lnTo>
                <a:lnTo>
                  <a:pt x="3810" y="82448"/>
                </a:lnTo>
                <a:lnTo>
                  <a:pt x="2947" y="81401"/>
                </a:lnTo>
                <a:lnTo>
                  <a:pt x="749" y="81330"/>
                </a:lnTo>
                <a:close/>
              </a:path>
              <a:path w="127635" h="137794">
                <a:moveTo>
                  <a:pt x="125412" y="84340"/>
                </a:moveTo>
                <a:lnTo>
                  <a:pt x="121551" y="87972"/>
                </a:lnTo>
                <a:lnTo>
                  <a:pt x="123294" y="87972"/>
                </a:lnTo>
                <a:lnTo>
                  <a:pt x="126796" y="86525"/>
                </a:lnTo>
                <a:lnTo>
                  <a:pt x="125412" y="84340"/>
                </a:lnTo>
                <a:close/>
              </a:path>
              <a:path w="127635" h="137794">
                <a:moveTo>
                  <a:pt x="2947" y="81401"/>
                </a:moveTo>
                <a:lnTo>
                  <a:pt x="3810" y="82448"/>
                </a:lnTo>
                <a:lnTo>
                  <a:pt x="10324" y="81635"/>
                </a:lnTo>
                <a:lnTo>
                  <a:pt x="2947" y="81401"/>
                </a:lnTo>
                <a:close/>
              </a:path>
              <a:path w="127635" h="137794">
                <a:moveTo>
                  <a:pt x="124538" y="79463"/>
                </a:moveTo>
                <a:lnTo>
                  <a:pt x="13500" y="79463"/>
                </a:lnTo>
                <a:lnTo>
                  <a:pt x="13614" y="80073"/>
                </a:lnTo>
                <a:lnTo>
                  <a:pt x="10948" y="81306"/>
                </a:lnTo>
                <a:lnTo>
                  <a:pt x="10934" y="81559"/>
                </a:lnTo>
                <a:lnTo>
                  <a:pt x="3810" y="82448"/>
                </a:lnTo>
                <a:lnTo>
                  <a:pt x="52389" y="82448"/>
                </a:lnTo>
                <a:lnTo>
                  <a:pt x="53517" y="80683"/>
                </a:lnTo>
                <a:lnTo>
                  <a:pt x="123852" y="80683"/>
                </a:lnTo>
                <a:lnTo>
                  <a:pt x="124538" y="79463"/>
                </a:lnTo>
                <a:close/>
              </a:path>
              <a:path w="127635" h="137794">
                <a:moveTo>
                  <a:pt x="20626" y="62593"/>
                </a:moveTo>
                <a:lnTo>
                  <a:pt x="21717" y="65189"/>
                </a:lnTo>
                <a:lnTo>
                  <a:pt x="16868" y="65390"/>
                </a:lnTo>
                <a:lnTo>
                  <a:pt x="7826" y="65973"/>
                </a:lnTo>
                <a:lnTo>
                  <a:pt x="2475" y="67075"/>
                </a:lnTo>
                <a:lnTo>
                  <a:pt x="8699" y="68833"/>
                </a:lnTo>
                <a:lnTo>
                  <a:pt x="5767" y="71386"/>
                </a:lnTo>
                <a:lnTo>
                  <a:pt x="5743" y="71611"/>
                </a:lnTo>
                <a:lnTo>
                  <a:pt x="8890" y="76149"/>
                </a:lnTo>
                <a:lnTo>
                  <a:pt x="6921" y="76911"/>
                </a:lnTo>
                <a:lnTo>
                  <a:pt x="0" y="77825"/>
                </a:lnTo>
                <a:lnTo>
                  <a:pt x="2947" y="81401"/>
                </a:lnTo>
                <a:lnTo>
                  <a:pt x="10236" y="81635"/>
                </a:lnTo>
                <a:lnTo>
                  <a:pt x="10895" y="81330"/>
                </a:lnTo>
                <a:lnTo>
                  <a:pt x="10958" y="81127"/>
                </a:lnTo>
                <a:lnTo>
                  <a:pt x="9855" y="81127"/>
                </a:lnTo>
                <a:lnTo>
                  <a:pt x="9194" y="79514"/>
                </a:lnTo>
                <a:lnTo>
                  <a:pt x="11176" y="76961"/>
                </a:lnTo>
                <a:lnTo>
                  <a:pt x="11468" y="71907"/>
                </a:lnTo>
                <a:lnTo>
                  <a:pt x="14734" y="71611"/>
                </a:lnTo>
                <a:lnTo>
                  <a:pt x="16624" y="68770"/>
                </a:lnTo>
                <a:lnTo>
                  <a:pt x="119998" y="68770"/>
                </a:lnTo>
                <a:lnTo>
                  <a:pt x="117464" y="63690"/>
                </a:lnTo>
                <a:lnTo>
                  <a:pt x="24472" y="63690"/>
                </a:lnTo>
                <a:lnTo>
                  <a:pt x="22447" y="62824"/>
                </a:lnTo>
                <a:lnTo>
                  <a:pt x="20626" y="62593"/>
                </a:lnTo>
                <a:close/>
              </a:path>
              <a:path w="127635" h="137794">
                <a:moveTo>
                  <a:pt x="10948" y="81306"/>
                </a:moveTo>
                <a:lnTo>
                  <a:pt x="10236" y="81635"/>
                </a:lnTo>
                <a:lnTo>
                  <a:pt x="10934" y="81559"/>
                </a:lnTo>
                <a:lnTo>
                  <a:pt x="10948" y="81306"/>
                </a:lnTo>
                <a:close/>
              </a:path>
              <a:path w="127635" h="137794">
                <a:moveTo>
                  <a:pt x="11189" y="76941"/>
                </a:moveTo>
                <a:lnTo>
                  <a:pt x="9194" y="79514"/>
                </a:lnTo>
                <a:lnTo>
                  <a:pt x="9855" y="81127"/>
                </a:lnTo>
                <a:lnTo>
                  <a:pt x="10987" y="80610"/>
                </a:lnTo>
                <a:lnTo>
                  <a:pt x="11189" y="76941"/>
                </a:lnTo>
                <a:close/>
              </a:path>
              <a:path w="127635" h="137794">
                <a:moveTo>
                  <a:pt x="10987" y="80610"/>
                </a:moveTo>
                <a:lnTo>
                  <a:pt x="9855" y="81127"/>
                </a:lnTo>
                <a:lnTo>
                  <a:pt x="10958" y="81127"/>
                </a:lnTo>
                <a:lnTo>
                  <a:pt x="10987" y="80610"/>
                </a:lnTo>
                <a:close/>
              </a:path>
              <a:path w="127635" h="137794">
                <a:moveTo>
                  <a:pt x="16585" y="71444"/>
                </a:moveTo>
                <a:lnTo>
                  <a:pt x="14734" y="71611"/>
                </a:lnTo>
                <a:lnTo>
                  <a:pt x="11189" y="76941"/>
                </a:lnTo>
                <a:lnTo>
                  <a:pt x="10987" y="80610"/>
                </a:lnTo>
                <a:lnTo>
                  <a:pt x="13500" y="79463"/>
                </a:lnTo>
                <a:lnTo>
                  <a:pt x="124538" y="79463"/>
                </a:lnTo>
                <a:lnTo>
                  <a:pt x="124778" y="79037"/>
                </a:lnTo>
                <a:lnTo>
                  <a:pt x="123245" y="75730"/>
                </a:lnTo>
                <a:lnTo>
                  <a:pt x="16522" y="75730"/>
                </a:lnTo>
                <a:lnTo>
                  <a:pt x="16585" y="71444"/>
                </a:lnTo>
                <a:close/>
              </a:path>
              <a:path w="127635" h="137794">
                <a:moveTo>
                  <a:pt x="18211" y="72047"/>
                </a:moveTo>
                <a:lnTo>
                  <a:pt x="16522" y="75730"/>
                </a:lnTo>
                <a:lnTo>
                  <a:pt x="123245" y="75730"/>
                </a:lnTo>
                <a:lnTo>
                  <a:pt x="122102" y="73266"/>
                </a:lnTo>
                <a:lnTo>
                  <a:pt x="18719" y="73266"/>
                </a:lnTo>
                <a:lnTo>
                  <a:pt x="18211" y="72047"/>
                </a:lnTo>
                <a:close/>
              </a:path>
              <a:path w="127635" h="137794">
                <a:moveTo>
                  <a:pt x="5588" y="71386"/>
                </a:moveTo>
                <a:lnTo>
                  <a:pt x="1244" y="75323"/>
                </a:lnTo>
                <a:lnTo>
                  <a:pt x="5655" y="71483"/>
                </a:lnTo>
                <a:close/>
              </a:path>
              <a:path w="127635" h="137794">
                <a:moveTo>
                  <a:pt x="121078" y="71056"/>
                </a:moveTo>
                <a:lnTo>
                  <a:pt x="20866" y="71056"/>
                </a:lnTo>
                <a:lnTo>
                  <a:pt x="18719" y="73266"/>
                </a:lnTo>
                <a:lnTo>
                  <a:pt x="122102" y="73266"/>
                </a:lnTo>
                <a:lnTo>
                  <a:pt x="121078" y="71056"/>
                </a:lnTo>
                <a:close/>
              </a:path>
              <a:path w="127635" h="137794">
                <a:moveTo>
                  <a:pt x="16624" y="68770"/>
                </a:moveTo>
                <a:lnTo>
                  <a:pt x="14734" y="71611"/>
                </a:lnTo>
                <a:lnTo>
                  <a:pt x="16585" y="71444"/>
                </a:lnTo>
                <a:lnTo>
                  <a:pt x="16624" y="68770"/>
                </a:lnTo>
                <a:close/>
              </a:path>
              <a:path w="127635" h="137794">
                <a:moveTo>
                  <a:pt x="119998" y="68770"/>
                </a:moveTo>
                <a:lnTo>
                  <a:pt x="16624" y="68770"/>
                </a:lnTo>
                <a:lnTo>
                  <a:pt x="16585" y="71444"/>
                </a:lnTo>
                <a:lnTo>
                  <a:pt x="20866" y="71056"/>
                </a:lnTo>
                <a:lnTo>
                  <a:pt x="121078" y="71056"/>
                </a:lnTo>
                <a:lnTo>
                  <a:pt x="119998" y="68770"/>
                </a:lnTo>
                <a:close/>
              </a:path>
              <a:path w="127635" h="137794">
                <a:moveTo>
                  <a:pt x="5397" y="53668"/>
                </a:moveTo>
                <a:lnTo>
                  <a:pt x="3535" y="53875"/>
                </a:lnTo>
                <a:lnTo>
                  <a:pt x="3124" y="56514"/>
                </a:lnTo>
                <a:lnTo>
                  <a:pt x="8369" y="58305"/>
                </a:lnTo>
                <a:lnTo>
                  <a:pt x="3028" y="60018"/>
                </a:lnTo>
                <a:lnTo>
                  <a:pt x="7683" y="65049"/>
                </a:lnTo>
                <a:lnTo>
                  <a:pt x="10388" y="59740"/>
                </a:lnTo>
                <a:lnTo>
                  <a:pt x="24948" y="59740"/>
                </a:lnTo>
                <a:lnTo>
                  <a:pt x="25209" y="59334"/>
                </a:lnTo>
                <a:lnTo>
                  <a:pt x="115292" y="59334"/>
                </a:lnTo>
                <a:lnTo>
                  <a:pt x="114532" y="57810"/>
                </a:lnTo>
                <a:lnTo>
                  <a:pt x="114576" y="55702"/>
                </a:lnTo>
                <a:lnTo>
                  <a:pt x="6616" y="55702"/>
                </a:lnTo>
                <a:lnTo>
                  <a:pt x="5397" y="53668"/>
                </a:lnTo>
                <a:close/>
              </a:path>
              <a:path w="127635" h="137794">
                <a:moveTo>
                  <a:pt x="25124" y="63162"/>
                </a:moveTo>
                <a:lnTo>
                  <a:pt x="24472" y="63690"/>
                </a:lnTo>
                <a:lnTo>
                  <a:pt x="117464" y="63690"/>
                </a:lnTo>
                <a:lnTo>
                  <a:pt x="117306" y="63372"/>
                </a:lnTo>
                <a:lnTo>
                  <a:pt x="26784" y="63372"/>
                </a:lnTo>
                <a:lnTo>
                  <a:pt x="25124" y="63162"/>
                </a:lnTo>
                <a:close/>
              </a:path>
              <a:path w="127635" h="137794">
                <a:moveTo>
                  <a:pt x="26323" y="62191"/>
                </a:moveTo>
                <a:lnTo>
                  <a:pt x="25124" y="63162"/>
                </a:lnTo>
                <a:lnTo>
                  <a:pt x="26784" y="63372"/>
                </a:lnTo>
                <a:lnTo>
                  <a:pt x="26323" y="62191"/>
                </a:lnTo>
                <a:close/>
              </a:path>
              <a:path w="127635" h="137794">
                <a:moveTo>
                  <a:pt x="115292" y="59334"/>
                </a:moveTo>
                <a:lnTo>
                  <a:pt x="25209" y="59334"/>
                </a:lnTo>
                <a:lnTo>
                  <a:pt x="26204" y="61887"/>
                </a:lnTo>
                <a:lnTo>
                  <a:pt x="26543" y="62014"/>
                </a:lnTo>
                <a:lnTo>
                  <a:pt x="26323" y="62191"/>
                </a:lnTo>
                <a:lnTo>
                  <a:pt x="26784" y="63372"/>
                </a:lnTo>
                <a:lnTo>
                  <a:pt x="117306" y="63372"/>
                </a:lnTo>
                <a:lnTo>
                  <a:pt x="115292" y="59334"/>
                </a:lnTo>
                <a:close/>
              </a:path>
              <a:path w="127635" h="137794">
                <a:moveTo>
                  <a:pt x="26219" y="61925"/>
                </a:moveTo>
                <a:lnTo>
                  <a:pt x="20345" y="61925"/>
                </a:lnTo>
                <a:lnTo>
                  <a:pt x="22447" y="62824"/>
                </a:lnTo>
                <a:lnTo>
                  <a:pt x="25124" y="63162"/>
                </a:lnTo>
                <a:lnTo>
                  <a:pt x="26323" y="62191"/>
                </a:lnTo>
                <a:lnTo>
                  <a:pt x="26219" y="61925"/>
                </a:lnTo>
                <a:close/>
              </a:path>
              <a:path w="127635" h="137794">
                <a:moveTo>
                  <a:pt x="20345" y="61925"/>
                </a:moveTo>
                <a:lnTo>
                  <a:pt x="20626" y="62593"/>
                </a:lnTo>
                <a:lnTo>
                  <a:pt x="22447" y="62824"/>
                </a:lnTo>
                <a:lnTo>
                  <a:pt x="20345" y="61925"/>
                </a:lnTo>
                <a:close/>
              </a:path>
              <a:path w="127635" h="137794">
                <a:moveTo>
                  <a:pt x="24948" y="59740"/>
                </a:moveTo>
                <a:lnTo>
                  <a:pt x="10388" y="59740"/>
                </a:lnTo>
                <a:lnTo>
                  <a:pt x="16356" y="62053"/>
                </a:lnTo>
                <a:lnTo>
                  <a:pt x="20626" y="62593"/>
                </a:lnTo>
                <a:lnTo>
                  <a:pt x="20345" y="61925"/>
                </a:lnTo>
                <a:lnTo>
                  <a:pt x="26219" y="61925"/>
                </a:lnTo>
                <a:lnTo>
                  <a:pt x="23571" y="61887"/>
                </a:lnTo>
                <a:lnTo>
                  <a:pt x="24948" y="59740"/>
                </a:lnTo>
                <a:close/>
              </a:path>
              <a:path w="127635" h="137794">
                <a:moveTo>
                  <a:pt x="25977" y="61302"/>
                </a:moveTo>
                <a:lnTo>
                  <a:pt x="24422" y="61302"/>
                </a:lnTo>
                <a:lnTo>
                  <a:pt x="26211" y="61902"/>
                </a:lnTo>
                <a:lnTo>
                  <a:pt x="25977" y="61302"/>
                </a:lnTo>
                <a:close/>
              </a:path>
              <a:path w="127635" h="137794">
                <a:moveTo>
                  <a:pt x="25209" y="59334"/>
                </a:moveTo>
                <a:lnTo>
                  <a:pt x="23571" y="61887"/>
                </a:lnTo>
                <a:lnTo>
                  <a:pt x="24422" y="61302"/>
                </a:lnTo>
                <a:lnTo>
                  <a:pt x="25977" y="61302"/>
                </a:lnTo>
                <a:lnTo>
                  <a:pt x="25209" y="59334"/>
                </a:lnTo>
                <a:close/>
              </a:path>
              <a:path w="127635" h="137794">
                <a:moveTo>
                  <a:pt x="24422" y="61302"/>
                </a:moveTo>
                <a:lnTo>
                  <a:pt x="23571" y="61887"/>
                </a:lnTo>
                <a:lnTo>
                  <a:pt x="26164" y="61887"/>
                </a:lnTo>
                <a:lnTo>
                  <a:pt x="24422" y="61302"/>
                </a:lnTo>
                <a:close/>
              </a:path>
              <a:path w="127635" h="137794">
                <a:moveTo>
                  <a:pt x="8480" y="53325"/>
                </a:moveTo>
                <a:lnTo>
                  <a:pt x="5397" y="53668"/>
                </a:lnTo>
                <a:lnTo>
                  <a:pt x="6616" y="55702"/>
                </a:lnTo>
                <a:lnTo>
                  <a:pt x="11541" y="53476"/>
                </a:lnTo>
                <a:lnTo>
                  <a:pt x="8480" y="53325"/>
                </a:lnTo>
                <a:close/>
              </a:path>
              <a:path w="127635" h="137794">
                <a:moveTo>
                  <a:pt x="11541" y="53476"/>
                </a:moveTo>
                <a:lnTo>
                  <a:pt x="6616" y="55702"/>
                </a:lnTo>
                <a:lnTo>
                  <a:pt x="114576" y="55702"/>
                </a:lnTo>
                <a:lnTo>
                  <a:pt x="114620" y="53630"/>
                </a:lnTo>
                <a:lnTo>
                  <a:pt x="14668" y="53630"/>
                </a:lnTo>
                <a:lnTo>
                  <a:pt x="11541" y="53476"/>
                </a:lnTo>
                <a:close/>
              </a:path>
              <a:path w="127635" h="137794">
                <a:moveTo>
                  <a:pt x="5753" y="45770"/>
                </a:moveTo>
                <a:lnTo>
                  <a:pt x="4165" y="51612"/>
                </a:lnTo>
                <a:lnTo>
                  <a:pt x="5397" y="53668"/>
                </a:lnTo>
                <a:lnTo>
                  <a:pt x="8480" y="53325"/>
                </a:lnTo>
                <a:lnTo>
                  <a:pt x="11875" y="53325"/>
                </a:lnTo>
                <a:lnTo>
                  <a:pt x="15328" y="51765"/>
                </a:lnTo>
                <a:lnTo>
                  <a:pt x="114660" y="51765"/>
                </a:lnTo>
                <a:lnTo>
                  <a:pt x="114713" y="49250"/>
                </a:lnTo>
                <a:lnTo>
                  <a:pt x="14808" y="49250"/>
                </a:lnTo>
                <a:lnTo>
                  <a:pt x="5753" y="45770"/>
                </a:lnTo>
                <a:close/>
              </a:path>
              <a:path w="127635" h="137794">
                <a:moveTo>
                  <a:pt x="114660" y="51765"/>
                </a:moveTo>
                <a:lnTo>
                  <a:pt x="15328" y="51765"/>
                </a:lnTo>
                <a:lnTo>
                  <a:pt x="18808" y="53555"/>
                </a:lnTo>
                <a:lnTo>
                  <a:pt x="14668" y="53630"/>
                </a:lnTo>
                <a:lnTo>
                  <a:pt x="114620" y="53630"/>
                </a:lnTo>
                <a:lnTo>
                  <a:pt x="114660" y="51765"/>
                </a:lnTo>
                <a:close/>
              </a:path>
              <a:path w="127635" h="137794">
                <a:moveTo>
                  <a:pt x="11875" y="53325"/>
                </a:moveTo>
                <a:lnTo>
                  <a:pt x="8480" y="53325"/>
                </a:lnTo>
                <a:lnTo>
                  <a:pt x="11541" y="53476"/>
                </a:lnTo>
                <a:lnTo>
                  <a:pt x="11875" y="53325"/>
                </a:lnTo>
                <a:close/>
              </a:path>
              <a:path w="127635" h="137794">
                <a:moveTo>
                  <a:pt x="114785" y="45885"/>
                </a:moveTo>
                <a:lnTo>
                  <a:pt x="18630" y="45885"/>
                </a:lnTo>
                <a:lnTo>
                  <a:pt x="14808" y="49250"/>
                </a:lnTo>
                <a:lnTo>
                  <a:pt x="114713" y="49250"/>
                </a:lnTo>
                <a:lnTo>
                  <a:pt x="114785" y="45885"/>
                </a:lnTo>
                <a:close/>
              </a:path>
              <a:path w="127635" h="137794">
                <a:moveTo>
                  <a:pt x="12192" y="41617"/>
                </a:moveTo>
                <a:lnTo>
                  <a:pt x="13627" y="46685"/>
                </a:lnTo>
                <a:lnTo>
                  <a:pt x="18630" y="45885"/>
                </a:lnTo>
                <a:lnTo>
                  <a:pt x="114785" y="45885"/>
                </a:lnTo>
                <a:lnTo>
                  <a:pt x="114795" y="45402"/>
                </a:lnTo>
                <a:lnTo>
                  <a:pt x="117633" y="45402"/>
                </a:lnTo>
                <a:lnTo>
                  <a:pt x="26416" y="45313"/>
                </a:lnTo>
                <a:lnTo>
                  <a:pt x="23189" y="44475"/>
                </a:lnTo>
                <a:lnTo>
                  <a:pt x="21856" y="44475"/>
                </a:lnTo>
                <a:lnTo>
                  <a:pt x="20992" y="43904"/>
                </a:lnTo>
                <a:lnTo>
                  <a:pt x="12192" y="41617"/>
                </a:lnTo>
                <a:close/>
              </a:path>
              <a:path w="127635" h="137794">
                <a:moveTo>
                  <a:pt x="117633" y="45402"/>
                </a:moveTo>
                <a:lnTo>
                  <a:pt x="114795" y="45402"/>
                </a:lnTo>
                <a:lnTo>
                  <a:pt x="117741" y="46507"/>
                </a:lnTo>
                <a:lnTo>
                  <a:pt x="117633" y="45402"/>
                </a:lnTo>
                <a:close/>
              </a:path>
              <a:path w="127635" h="137794">
                <a:moveTo>
                  <a:pt x="33645" y="39700"/>
                </a:moveTo>
                <a:lnTo>
                  <a:pt x="28816" y="39700"/>
                </a:lnTo>
                <a:lnTo>
                  <a:pt x="31267" y="42468"/>
                </a:lnTo>
                <a:lnTo>
                  <a:pt x="29895" y="42544"/>
                </a:lnTo>
                <a:lnTo>
                  <a:pt x="23446" y="43384"/>
                </a:lnTo>
                <a:lnTo>
                  <a:pt x="27609" y="44348"/>
                </a:lnTo>
                <a:lnTo>
                  <a:pt x="26416" y="45313"/>
                </a:lnTo>
                <a:lnTo>
                  <a:pt x="117624" y="45313"/>
                </a:lnTo>
                <a:lnTo>
                  <a:pt x="120383" y="44246"/>
                </a:lnTo>
                <a:lnTo>
                  <a:pt x="117995" y="41389"/>
                </a:lnTo>
                <a:lnTo>
                  <a:pt x="118545" y="40995"/>
                </a:lnTo>
                <a:lnTo>
                  <a:pt x="36017" y="40995"/>
                </a:lnTo>
                <a:lnTo>
                  <a:pt x="33645" y="39700"/>
                </a:lnTo>
                <a:close/>
              </a:path>
              <a:path w="127635" h="137794">
                <a:moveTo>
                  <a:pt x="20992" y="43904"/>
                </a:moveTo>
                <a:lnTo>
                  <a:pt x="21856" y="44475"/>
                </a:lnTo>
                <a:lnTo>
                  <a:pt x="22222" y="44224"/>
                </a:lnTo>
                <a:lnTo>
                  <a:pt x="20992" y="43904"/>
                </a:lnTo>
                <a:close/>
              </a:path>
              <a:path w="127635" h="137794">
                <a:moveTo>
                  <a:pt x="22222" y="44224"/>
                </a:moveTo>
                <a:lnTo>
                  <a:pt x="21856" y="44475"/>
                </a:lnTo>
                <a:lnTo>
                  <a:pt x="23189" y="44475"/>
                </a:lnTo>
                <a:lnTo>
                  <a:pt x="22222" y="44224"/>
                </a:lnTo>
                <a:close/>
              </a:path>
              <a:path w="127635" h="137794">
                <a:moveTo>
                  <a:pt x="123241" y="40589"/>
                </a:moveTo>
                <a:lnTo>
                  <a:pt x="119113" y="40589"/>
                </a:lnTo>
                <a:lnTo>
                  <a:pt x="121488" y="44437"/>
                </a:lnTo>
                <a:lnTo>
                  <a:pt x="123241" y="40589"/>
                </a:lnTo>
                <a:close/>
              </a:path>
              <a:path w="127635" h="137794">
                <a:moveTo>
                  <a:pt x="22733" y="35267"/>
                </a:moveTo>
                <a:lnTo>
                  <a:pt x="19088" y="42646"/>
                </a:lnTo>
                <a:lnTo>
                  <a:pt x="20992" y="43904"/>
                </a:lnTo>
                <a:lnTo>
                  <a:pt x="22222" y="44224"/>
                </a:lnTo>
                <a:lnTo>
                  <a:pt x="23339" y="43457"/>
                </a:lnTo>
                <a:lnTo>
                  <a:pt x="23164" y="43421"/>
                </a:lnTo>
                <a:lnTo>
                  <a:pt x="23446" y="43384"/>
                </a:lnTo>
                <a:lnTo>
                  <a:pt x="28816" y="39700"/>
                </a:lnTo>
                <a:lnTo>
                  <a:pt x="33645" y="39700"/>
                </a:lnTo>
                <a:lnTo>
                  <a:pt x="30784" y="38138"/>
                </a:lnTo>
                <a:lnTo>
                  <a:pt x="22733" y="35267"/>
                </a:lnTo>
                <a:close/>
              </a:path>
              <a:path w="127635" h="137794">
                <a:moveTo>
                  <a:pt x="23446" y="43384"/>
                </a:moveTo>
                <a:lnTo>
                  <a:pt x="23164" y="43421"/>
                </a:lnTo>
                <a:lnTo>
                  <a:pt x="23339" y="43457"/>
                </a:lnTo>
                <a:close/>
              </a:path>
              <a:path w="127635" h="137794">
                <a:moveTo>
                  <a:pt x="40231" y="33108"/>
                </a:moveTo>
                <a:lnTo>
                  <a:pt x="35394" y="33108"/>
                </a:lnTo>
                <a:lnTo>
                  <a:pt x="36222" y="33984"/>
                </a:lnTo>
                <a:lnTo>
                  <a:pt x="36161" y="35267"/>
                </a:lnTo>
                <a:lnTo>
                  <a:pt x="35749" y="39923"/>
                </a:lnTo>
                <a:lnTo>
                  <a:pt x="36017" y="40995"/>
                </a:lnTo>
                <a:lnTo>
                  <a:pt x="118545" y="40995"/>
                </a:lnTo>
                <a:lnTo>
                  <a:pt x="119113" y="40589"/>
                </a:lnTo>
                <a:lnTo>
                  <a:pt x="123241" y="40589"/>
                </a:lnTo>
                <a:lnTo>
                  <a:pt x="124675" y="37439"/>
                </a:lnTo>
                <a:lnTo>
                  <a:pt x="127495" y="36563"/>
                </a:lnTo>
                <a:lnTo>
                  <a:pt x="127406" y="36321"/>
                </a:lnTo>
                <a:lnTo>
                  <a:pt x="126428" y="35813"/>
                </a:lnTo>
                <a:lnTo>
                  <a:pt x="127204" y="35813"/>
                </a:lnTo>
                <a:lnTo>
                  <a:pt x="124989" y="33578"/>
                </a:lnTo>
                <a:lnTo>
                  <a:pt x="45440" y="33578"/>
                </a:lnTo>
                <a:lnTo>
                  <a:pt x="40231" y="33108"/>
                </a:lnTo>
                <a:close/>
              </a:path>
              <a:path w="127635" h="137794">
                <a:moveTo>
                  <a:pt x="34309" y="34162"/>
                </a:moveTo>
                <a:lnTo>
                  <a:pt x="35674" y="40766"/>
                </a:lnTo>
                <a:lnTo>
                  <a:pt x="35693" y="39700"/>
                </a:lnTo>
                <a:lnTo>
                  <a:pt x="34309" y="34162"/>
                </a:lnTo>
                <a:close/>
              </a:path>
              <a:path w="127635" h="137794">
                <a:moveTo>
                  <a:pt x="127204" y="35813"/>
                </a:moveTo>
                <a:lnTo>
                  <a:pt x="126428" y="35813"/>
                </a:lnTo>
                <a:lnTo>
                  <a:pt x="127330" y="35940"/>
                </a:lnTo>
                <a:close/>
              </a:path>
              <a:path w="127635" h="137794">
                <a:moveTo>
                  <a:pt x="34209" y="33984"/>
                </a:moveTo>
                <a:lnTo>
                  <a:pt x="34247" y="34162"/>
                </a:lnTo>
                <a:lnTo>
                  <a:pt x="34209" y="33984"/>
                </a:lnTo>
                <a:close/>
              </a:path>
              <a:path w="127635" h="137794">
                <a:moveTo>
                  <a:pt x="34300" y="34129"/>
                </a:moveTo>
                <a:close/>
              </a:path>
              <a:path w="127635" h="137794">
                <a:moveTo>
                  <a:pt x="36537" y="29082"/>
                </a:moveTo>
                <a:lnTo>
                  <a:pt x="34057" y="32359"/>
                </a:lnTo>
                <a:lnTo>
                  <a:pt x="33940" y="32689"/>
                </a:lnTo>
                <a:lnTo>
                  <a:pt x="34300" y="34129"/>
                </a:lnTo>
                <a:lnTo>
                  <a:pt x="35394" y="33108"/>
                </a:lnTo>
                <a:lnTo>
                  <a:pt x="40231" y="33108"/>
                </a:lnTo>
                <a:lnTo>
                  <a:pt x="39928" y="30899"/>
                </a:lnTo>
                <a:lnTo>
                  <a:pt x="36537" y="29082"/>
                </a:lnTo>
                <a:close/>
              </a:path>
              <a:path w="127635" h="137794">
                <a:moveTo>
                  <a:pt x="33902" y="32564"/>
                </a:moveTo>
                <a:lnTo>
                  <a:pt x="33815" y="32715"/>
                </a:lnTo>
                <a:lnTo>
                  <a:pt x="34209" y="33984"/>
                </a:lnTo>
                <a:lnTo>
                  <a:pt x="33902" y="32564"/>
                </a:lnTo>
                <a:close/>
              </a:path>
              <a:path w="127635" h="137794">
                <a:moveTo>
                  <a:pt x="48971" y="32715"/>
                </a:moveTo>
                <a:lnTo>
                  <a:pt x="45440" y="33578"/>
                </a:lnTo>
                <a:lnTo>
                  <a:pt x="124989" y="33578"/>
                </a:lnTo>
                <a:lnTo>
                  <a:pt x="124548" y="33134"/>
                </a:lnTo>
                <a:lnTo>
                  <a:pt x="55181" y="33134"/>
                </a:lnTo>
                <a:lnTo>
                  <a:pt x="48971" y="32715"/>
                </a:lnTo>
                <a:close/>
              </a:path>
              <a:path w="127635" h="137794">
                <a:moveTo>
                  <a:pt x="117463" y="25984"/>
                </a:moveTo>
                <a:lnTo>
                  <a:pt x="61150" y="25984"/>
                </a:lnTo>
                <a:lnTo>
                  <a:pt x="62534" y="27495"/>
                </a:lnTo>
                <a:lnTo>
                  <a:pt x="53886" y="30467"/>
                </a:lnTo>
                <a:lnTo>
                  <a:pt x="55181" y="33134"/>
                </a:lnTo>
                <a:lnTo>
                  <a:pt x="124548" y="33134"/>
                </a:lnTo>
                <a:lnTo>
                  <a:pt x="117463" y="25984"/>
                </a:lnTo>
                <a:close/>
              </a:path>
              <a:path w="127635" h="137794">
                <a:moveTo>
                  <a:pt x="107057" y="15862"/>
                </a:moveTo>
                <a:lnTo>
                  <a:pt x="61925" y="15862"/>
                </a:lnTo>
                <a:lnTo>
                  <a:pt x="62966" y="16040"/>
                </a:lnTo>
                <a:lnTo>
                  <a:pt x="57645" y="20866"/>
                </a:lnTo>
                <a:lnTo>
                  <a:pt x="47485" y="22428"/>
                </a:lnTo>
                <a:lnTo>
                  <a:pt x="44577" y="30035"/>
                </a:lnTo>
                <a:lnTo>
                  <a:pt x="48732" y="32188"/>
                </a:lnTo>
                <a:lnTo>
                  <a:pt x="53411" y="30248"/>
                </a:lnTo>
                <a:lnTo>
                  <a:pt x="57816" y="27188"/>
                </a:lnTo>
                <a:lnTo>
                  <a:pt x="61150" y="25984"/>
                </a:lnTo>
                <a:lnTo>
                  <a:pt x="117463" y="25984"/>
                </a:lnTo>
                <a:lnTo>
                  <a:pt x="115693" y="24197"/>
                </a:lnTo>
                <a:lnTo>
                  <a:pt x="107057" y="15862"/>
                </a:lnTo>
                <a:close/>
              </a:path>
              <a:path w="127635" h="137794">
                <a:moveTo>
                  <a:pt x="60413" y="10883"/>
                </a:moveTo>
                <a:lnTo>
                  <a:pt x="59994" y="16776"/>
                </a:lnTo>
                <a:lnTo>
                  <a:pt x="60934" y="16103"/>
                </a:lnTo>
                <a:lnTo>
                  <a:pt x="61925" y="15862"/>
                </a:lnTo>
                <a:lnTo>
                  <a:pt x="107057" y="15862"/>
                </a:lnTo>
                <a:lnTo>
                  <a:pt x="104241" y="13144"/>
                </a:lnTo>
                <a:lnTo>
                  <a:pt x="70573" y="13144"/>
                </a:lnTo>
                <a:lnTo>
                  <a:pt x="60413" y="10883"/>
                </a:lnTo>
                <a:close/>
              </a:path>
              <a:path w="127635" h="137794">
                <a:moveTo>
                  <a:pt x="99435" y="9461"/>
                </a:moveTo>
                <a:lnTo>
                  <a:pt x="74244" y="9461"/>
                </a:lnTo>
                <a:lnTo>
                  <a:pt x="70573" y="13144"/>
                </a:lnTo>
                <a:lnTo>
                  <a:pt x="104241" y="13144"/>
                </a:lnTo>
                <a:lnTo>
                  <a:pt x="102565" y="11526"/>
                </a:lnTo>
                <a:lnTo>
                  <a:pt x="99435" y="9461"/>
                </a:lnTo>
                <a:close/>
              </a:path>
              <a:path w="127635" h="137794">
                <a:moveTo>
                  <a:pt x="73037" y="0"/>
                </a:moveTo>
                <a:lnTo>
                  <a:pt x="73215" y="787"/>
                </a:lnTo>
                <a:lnTo>
                  <a:pt x="74688" y="952"/>
                </a:lnTo>
                <a:lnTo>
                  <a:pt x="75234" y="1790"/>
                </a:lnTo>
                <a:lnTo>
                  <a:pt x="70729" y="4630"/>
                </a:lnTo>
                <a:lnTo>
                  <a:pt x="68100" y="7974"/>
                </a:lnTo>
                <a:lnTo>
                  <a:pt x="68791" y="10143"/>
                </a:lnTo>
                <a:lnTo>
                  <a:pt x="74244" y="9461"/>
                </a:lnTo>
                <a:lnTo>
                  <a:pt x="99435" y="9461"/>
                </a:lnTo>
                <a:lnTo>
                  <a:pt x="88246" y="2077"/>
                </a:lnTo>
                <a:lnTo>
                  <a:pt x="7303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76995" y="3425893"/>
            <a:ext cx="574675" cy="764540"/>
          </a:xfrm>
          <a:custGeom>
            <a:avLst/>
            <a:gdLst/>
            <a:ahLst/>
            <a:cxnLst/>
            <a:rect l="l" t="t" r="r" b="b"/>
            <a:pathLst>
              <a:path w="574675" h="764539">
                <a:moveTo>
                  <a:pt x="489165" y="572769"/>
                </a:moveTo>
                <a:lnTo>
                  <a:pt x="297179" y="572769"/>
                </a:lnTo>
                <a:lnTo>
                  <a:pt x="296412" y="573836"/>
                </a:lnTo>
                <a:lnTo>
                  <a:pt x="296341" y="574039"/>
                </a:lnTo>
                <a:lnTo>
                  <a:pt x="293522" y="577849"/>
                </a:lnTo>
                <a:lnTo>
                  <a:pt x="301853" y="585469"/>
                </a:lnTo>
                <a:lnTo>
                  <a:pt x="301193" y="598169"/>
                </a:lnTo>
                <a:lnTo>
                  <a:pt x="299186" y="601979"/>
                </a:lnTo>
                <a:lnTo>
                  <a:pt x="296392" y="609599"/>
                </a:lnTo>
                <a:lnTo>
                  <a:pt x="290290" y="626109"/>
                </a:lnTo>
                <a:lnTo>
                  <a:pt x="286472" y="638809"/>
                </a:lnTo>
                <a:lnTo>
                  <a:pt x="286643" y="652779"/>
                </a:lnTo>
                <a:lnTo>
                  <a:pt x="292506" y="669289"/>
                </a:lnTo>
                <a:lnTo>
                  <a:pt x="302725" y="694689"/>
                </a:lnTo>
                <a:lnTo>
                  <a:pt x="311024" y="718819"/>
                </a:lnTo>
                <a:lnTo>
                  <a:pt x="320754" y="741679"/>
                </a:lnTo>
                <a:lnTo>
                  <a:pt x="335267" y="764539"/>
                </a:lnTo>
                <a:lnTo>
                  <a:pt x="372584" y="730249"/>
                </a:lnTo>
                <a:lnTo>
                  <a:pt x="407236" y="692149"/>
                </a:lnTo>
                <a:lnTo>
                  <a:pt x="439059" y="651509"/>
                </a:lnTo>
                <a:lnTo>
                  <a:pt x="467891" y="609599"/>
                </a:lnTo>
                <a:lnTo>
                  <a:pt x="489165" y="572769"/>
                </a:lnTo>
                <a:close/>
              </a:path>
              <a:path w="574675" h="764539">
                <a:moveTo>
                  <a:pt x="296439" y="573756"/>
                </a:moveTo>
                <a:lnTo>
                  <a:pt x="296227" y="574039"/>
                </a:lnTo>
                <a:lnTo>
                  <a:pt x="296412" y="573836"/>
                </a:lnTo>
                <a:close/>
              </a:path>
              <a:path w="574675" h="764539">
                <a:moveTo>
                  <a:pt x="264858" y="509269"/>
                </a:moveTo>
                <a:lnTo>
                  <a:pt x="272225" y="519429"/>
                </a:lnTo>
                <a:lnTo>
                  <a:pt x="280900" y="529589"/>
                </a:lnTo>
                <a:lnTo>
                  <a:pt x="289491" y="538479"/>
                </a:lnTo>
                <a:lnTo>
                  <a:pt x="296608" y="543559"/>
                </a:lnTo>
                <a:lnTo>
                  <a:pt x="292350" y="551179"/>
                </a:lnTo>
                <a:lnTo>
                  <a:pt x="295689" y="558799"/>
                </a:lnTo>
                <a:lnTo>
                  <a:pt x="299421" y="565149"/>
                </a:lnTo>
                <a:lnTo>
                  <a:pt x="296439" y="573756"/>
                </a:lnTo>
                <a:lnTo>
                  <a:pt x="297179" y="572769"/>
                </a:lnTo>
                <a:lnTo>
                  <a:pt x="489165" y="572769"/>
                </a:lnTo>
                <a:lnTo>
                  <a:pt x="493567" y="565149"/>
                </a:lnTo>
                <a:lnTo>
                  <a:pt x="515924" y="519429"/>
                </a:lnTo>
                <a:lnTo>
                  <a:pt x="519262" y="511809"/>
                </a:lnTo>
                <a:lnTo>
                  <a:pt x="267030" y="511809"/>
                </a:lnTo>
                <a:lnTo>
                  <a:pt x="266141" y="510539"/>
                </a:lnTo>
                <a:lnTo>
                  <a:pt x="264858" y="509269"/>
                </a:lnTo>
                <a:close/>
              </a:path>
              <a:path w="574675" h="764539">
                <a:moveTo>
                  <a:pt x="257403" y="501649"/>
                </a:moveTo>
                <a:lnTo>
                  <a:pt x="267360" y="510539"/>
                </a:lnTo>
                <a:lnTo>
                  <a:pt x="268096" y="510539"/>
                </a:lnTo>
                <a:lnTo>
                  <a:pt x="267030" y="511809"/>
                </a:lnTo>
                <a:lnTo>
                  <a:pt x="519262" y="511809"/>
                </a:lnTo>
                <a:lnTo>
                  <a:pt x="522043" y="505459"/>
                </a:lnTo>
                <a:lnTo>
                  <a:pt x="262394" y="505459"/>
                </a:lnTo>
                <a:lnTo>
                  <a:pt x="261220" y="503534"/>
                </a:lnTo>
                <a:lnTo>
                  <a:pt x="257403" y="501649"/>
                </a:lnTo>
                <a:close/>
              </a:path>
              <a:path w="574675" h="764539">
                <a:moveTo>
                  <a:pt x="261220" y="503534"/>
                </a:moveTo>
                <a:lnTo>
                  <a:pt x="262394" y="505459"/>
                </a:lnTo>
                <a:lnTo>
                  <a:pt x="262547" y="504189"/>
                </a:lnTo>
                <a:lnTo>
                  <a:pt x="261220" y="503534"/>
                </a:lnTo>
                <a:close/>
              </a:path>
              <a:path w="574675" h="764539">
                <a:moveTo>
                  <a:pt x="259499" y="500713"/>
                </a:moveTo>
                <a:lnTo>
                  <a:pt x="261220" y="503534"/>
                </a:lnTo>
                <a:lnTo>
                  <a:pt x="262547" y="504189"/>
                </a:lnTo>
                <a:lnTo>
                  <a:pt x="262394" y="505459"/>
                </a:lnTo>
                <a:lnTo>
                  <a:pt x="522043" y="505459"/>
                </a:lnTo>
                <a:lnTo>
                  <a:pt x="523711" y="501649"/>
                </a:lnTo>
                <a:lnTo>
                  <a:pt x="260642" y="501649"/>
                </a:lnTo>
                <a:lnTo>
                  <a:pt x="259499" y="500713"/>
                </a:lnTo>
                <a:close/>
              </a:path>
              <a:path w="574675" h="764539">
                <a:moveTo>
                  <a:pt x="255041" y="490219"/>
                </a:moveTo>
                <a:lnTo>
                  <a:pt x="257657" y="496569"/>
                </a:lnTo>
                <a:lnTo>
                  <a:pt x="261480" y="497839"/>
                </a:lnTo>
                <a:lnTo>
                  <a:pt x="262928" y="500379"/>
                </a:lnTo>
                <a:lnTo>
                  <a:pt x="260642" y="501649"/>
                </a:lnTo>
                <a:lnTo>
                  <a:pt x="523711" y="501649"/>
                </a:lnTo>
                <a:lnTo>
                  <a:pt x="527049" y="494029"/>
                </a:lnTo>
                <a:lnTo>
                  <a:pt x="261861" y="494029"/>
                </a:lnTo>
                <a:lnTo>
                  <a:pt x="255041" y="490219"/>
                </a:lnTo>
                <a:close/>
              </a:path>
              <a:path w="574675" h="764539">
                <a:moveTo>
                  <a:pt x="258860" y="499667"/>
                </a:moveTo>
                <a:lnTo>
                  <a:pt x="259092" y="500379"/>
                </a:lnTo>
                <a:lnTo>
                  <a:pt x="259499" y="500713"/>
                </a:lnTo>
                <a:lnTo>
                  <a:pt x="258860" y="499667"/>
                </a:lnTo>
                <a:close/>
              </a:path>
              <a:path w="574675" h="764539">
                <a:moveTo>
                  <a:pt x="258267" y="497839"/>
                </a:moveTo>
                <a:lnTo>
                  <a:pt x="258521" y="499109"/>
                </a:lnTo>
                <a:lnTo>
                  <a:pt x="258860" y="499667"/>
                </a:lnTo>
                <a:lnTo>
                  <a:pt x="258267" y="497839"/>
                </a:lnTo>
                <a:close/>
              </a:path>
              <a:path w="574675" h="764539">
                <a:moveTo>
                  <a:pt x="260778" y="481740"/>
                </a:moveTo>
                <a:lnTo>
                  <a:pt x="258457" y="483869"/>
                </a:lnTo>
                <a:lnTo>
                  <a:pt x="261861" y="494029"/>
                </a:lnTo>
                <a:lnTo>
                  <a:pt x="527049" y="494029"/>
                </a:lnTo>
                <a:lnTo>
                  <a:pt x="530386" y="486409"/>
                </a:lnTo>
                <a:lnTo>
                  <a:pt x="531363" y="483869"/>
                </a:lnTo>
                <a:lnTo>
                  <a:pt x="262585" y="483869"/>
                </a:lnTo>
                <a:lnTo>
                  <a:pt x="261905" y="482599"/>
                </a:lnTo>
                <a:lnTo>
                  <a:pt x="260718" y="482599"/>
                </a:lnTo>
                <a:lnTo>
                  <a:pt x="260778" y="481740"/>
                </a:lnTo>
                <a:close/>
              </a:path>
              <a:path w="574675" h="764539">
                <a:moveTo>
                  <a:pt x="262991" y="482599"/>
                </a:moveTo>
                <a:lnTo>
                  <a:pt x="262585" y="483869"/>
                </a:lnTo>
                <a:lnTo>
                  <a:pt x="265468" y="483869"/>
                </a:lnTo>
                <a:lnTo>
                  <a:pt x="262991" y="482599"/>
                </a:lnTo>
                <a:close/>
              </a:path>
              <a:path w="574675" h="764539">
                <a:moveTo>
                  <a:pt x="532340" y="481329"/>
                </a:moveTo>
                <a:lnTo>
                  <a:pt x="265645" y="481329"/>
                </a:lnTo>
                <a:lnTo>
                  <a:pt x="267436" y="482599"/>
                </a:lnTo>
                <a:lnTo>
                  <a:pt x="265429" y="482599"/>
                </a:lnTo>
                <a:lnTo>
                  <a:pt x="265468" y="483869"/>
                </a:lnTo>
                <a:lnTo>
                  <a:pt x="531363" y="483869"/>
                </a:lnTo>
                <a:lnTo>
                  <a:pt x="532340" y="481329"/>
                </a:lnTo>
                <a:close/>
              </a:path>
              <a:path w="574675" h="764539">
                <a:moveTo>
                  <a:pt x="261226" y="481329"/>
                </a:moveTo>
                <a:lnTo>
                  <a:pt x="260778" y="481740"/>
                </a:lnTo>
                <a:lnTo>
                  <a:pt x="260718" y="482599"/>
                </a:lnTo>
                <a:lnTo>
                  <a:pt x="261761" y="482331"/>
                </a:lnTo>
                <a:lnTo>
                  <a:pt x="261226" y="481329"/>
                </a:lnTo>
                <a:close/>
              </a:path>
              <a:path w="574675" h="764539">
                <a:moveTo>
                  <a:pt x="261761" y="482331"/>
                </a:moveTo>
                <a:lnTo>
                  <a:pt x="260718" y="482599"/>
                </a:lnTo>
                <a:lnTo>
                  <a:pt x="261905" y="482599"/>
                </a:lnTo>
                <a:lnTo>
                  <a:pt x="261761" y="482331"/>
                </a:lnTo>
                <a:close/>
              </a:path>
              <a:path w="574675" h="764539">
                <a:moveTo>
                  <a:pt x="265645" y="481329"/>
                </a:moveTo>
                <a:lnTo>
                  <a:pt x="261226" y="481329"/>
                </a:lnTo>
                <a:lnTo>
                  <a:pt x="261761" y="482331"/>
                </a:lnTo>
                <a:lnTo>
                  <a:pt x="265645" y="481329"/>
                </a:lnTo>
                <a:close/>
              </a:path>
              <a:path w="574675" h="764539">
                <a:moveTo>
                  <a:pt x="261810" y="477519"/>
                </a:moveTo>
                <a:lnTo>
                  <a:pt x="260984" y="478789"/>
                </a:lnTo>
                <a:lnTo>
                  <a:pt x="260778" y="481740"/>
                </a:lnTo>
                <a:lnTo>
                  <a:pt x="261226" y="481329"/>
                </a:lnTo>
                <a:lnTo>
                  <a:pt x="532340" y="481329"/>
                </a:lnTo>
                <a:lnTo>
                  <a:pt x="533318" y="478789"/>
                </a:lnTo>
                <a:lnTo>
                  <a:pt x="263740" y="478789"/>
                </a:lnTo>
                <a:lnTo>
                  <a:pt x="261810" y="477519"/>
                </a:lnTo>
                <a:close/>
              </a:path>
              <a:path w="574675" h="764539">
                <a:moveTo>
                  <a:pt x="263743" y="478677"/>
                </a:moveTo>
                <a:lnTo>
                  <a:pt x="263931" y="478789"/>
                </a:lnTo>
                <a:lnTo>
                  <a:pt x="263743" y="478677"/>
                </a:lnTo>
                <a:close/>
              </a:path>
              <a:path w="574675" h="764539">
                <a:moveTo>
                  <a:pt x="547488" y="441959"/>
                </a:moveTo>
                <a:lnTo>
                  <a:pt x="264299" y="441959"/>
                </a:lnTo>
                <a:lnTo>
                  <a:pt x="264566" y="443229"/>
                </a:lnTo>
                <a:lnTo>
                  <a:pt x="264149" y="443229"/>
                </a:lnTo>
                <a:lnTo>
                  <a:pt x="263546" y="448309"/>
                </a:lnTo>
                <a:lnTo>
                  <a:pt x="263663" y="458469"/>
                </a:lnTo>
                <a:lnTo>
                  <a:pt x="263958" y="469899"/>
                </a:lnTo>
                <a:lnTo>
                  <a:pt x="263743" y="478677"/>
                </a:lnTo>
                <a:lnTo>
                  <a:pt x="263931" y="478789"/>
                </a:lnTo>
                <a:lnTo>
                  <a:pt x="533318" y="478789"/>
                </a:lnTo>
                <a:lnTo>
                  <a:pt x="546999" y="443229"/>
                </a:lnTo>
                <a:lnTo>
                  <a:pt x="264566" y="443229"/>
                </a:lnTo>
                <a:lnTo>
                  <a:pt x="264175" y="443004"/>
                </a:lnTo>
                <a:lnTo>
                  <a:pt x="547086" y="443004"/>
                </a:lnTo>
                <a:lnTo>
                  <a:pt x="547488" y="441959"/>
                </a:lnTo>
                <a:close/>
              </a:path>
              <a:path w="574675" h="764539">
                <a:moveTo>
                  <a:pt x="264299" y="441959"/>
                </a:moveTo>
                <a:lnTo>
                  <a:pt x="264175" y="443004"/>
                </a:lnTo>
                <a:lnTo>
                  <a:pt x="264566" y="443229"/>
                </a:lnTo>
                <a:lnTo>
                  <a:pt x="264299" y="441959"/>
                </a:lnTo>
                <a:close/>
              </a:path>
              <a:path w="574675" h="764539">
                <a:moveTo>
                  <a:pt x="550386" y="433069"/>
                </a:moveTo>
                <a:lnTo>
                  <a:pt x="250215" y="433069"/>
                </a:lnTo>
                <a:lnTo>
                  <a:pt x="250894" y="435320"/>
                </a:lnTo>
                <a:lnTo>
                  <a:pt x="264175" y="443004"/>
                </a:lnTo>
                <a:lnTo>
                  <a:pt x="264299" y="441959"/>
                </a:lnTo>
                <a:lnTo>
                  <a:pt x="547488" y="441959"/>
                </a:lnTo>
                <a:lnTo>
                  <a:pt x="548465" y="439419"/>
                </a:lnTo>
                <a:lnTo>
                  <a:pt x="550386" y="433069"/>
                </a:lnTo>
                <a:close/>
              </a:path>
              <a:path w="574675" h="764539">
                <a:moveTo>
                  <a:pt x="250981" y="435609"/>
                </a:moveTo>
                <a:lnTo>
                  <a:pt x="239052" y="435609"/>
                </a:lnTo>
                <a:lnTo>
                  <a:pt x="241579" y="436879"/>
                </a:lnTo>
                <a:lnTo>
                  <a:pt x="252514" y="440689"/>
                </a:lnTo>
                <a:lnTo>
                  <a:pt x="250981" y="435609"/>
                </a:lnTo>
                <a:close/>
              </a:path>
              <a:path w="574675" h="764539">
                <a:moveTo>
                  <a:pt x="221183" y="425449"/>
                </a:moveTo>
                <a:lnTo>
                  <a:pt x="220852" y="426719"/>
                </a:lnTo>
                <a:lnTo>
                  <a:pt x="221805" y="427989"/>
                </a:lnTo>
                <a:lnTo>
                  <a:pt x="224256" y="427989"/>
                </a:lnTo>
                <a:lnTo>
                  <a:pt x="224059" y="430529"/>
                </a:lnTo>
                <a:lnTo>
                  <a:pt x="224899" y="435609"/>
                </a:lnTo>
                <a:lnTo>
                  <a:pt x="227180" y="439419"/>
                </a:lnTo>
                <a:lnTo>
                  <a:pt x="231305" y="438149"/>
                </a:lnTo>
                <a:lnTo>
                  <a:pt x="236105" y="438149"/>
                </a:lnTo>
                <a:lnTo>
                  <a:pt x="235788" y="436879"/>
                </a:lnTo>
                <a:lnTo>
                  <a:pt x="236080" y="435609"/>
                </a:lnTo>
                <a:lnTo>
                  <a:pt x="250981" y="435609"/>
                </a:lnTo>
                <a:lnTo>
                  <a:pt x="250894" y="435320"/>
                </a:lnTo>
                <a:lnTo>
                  <a:pt x="249199" y="434339"/>
                </a:lnTo>
                <a:lnTo>
                  <a:pt x="250215" y="433069"/>
                </a:lnTo>
                <a:lnTo>
                  <a:pt x="550386" y="433069"/>
                </a:lnTo>
                <a:lnTo>
                  <a:pt x="552308" y="426719"/>
                </a:lnTo>
                <a:lnTo>
                  <a:pt x="222072" y="426719"/>
                </a:lnTo>
                <a:lnTo>
                  <a:pt x="222072" y="426273"/>
                </a:lnTo>
                <a:lnTo>
                  <a:pt x="221183" y="425449"/>
                </a:lnTo>
                <a:close/>
              </a:path>
              <a:path w="574675" h="764539">
                <a:moveTo>
                  <a:pt x="236105" y="438149"/>
                </a:moveTo>
                <a:lnTo>
                  <a:pt x="231305" y="438149"/>
                </a:lnTo>
                <a:lnTo>
                  <a:pt x="231419" y="439419"/>
                </a:lnTo>
                <a:lnTo>
                  <a:pt x="237007" y="439419"/>
                </a:lnTo>
                <a:lnTo>
                  <a:pt x="236105" y="438149"/>
                </a:lnTo>
                <a:close/>
              </a:path>
              <a:path w="574675" h="764539">
                <a:moveTo>
                  <a:pt x="239052" y="435609"/>
                </a:moveTo>
                <a:lnTo>
                  <a:pt x="237070" y="435609"/>
                </a:lnTo>
                <a:lnTo>
                  <a:pt x="236588" y="438149"/>
                </a:lnTo>
                <a:lnTo>
                  <a:pt x="237591" y="439419"/>
                </a:lnTo>
                <a:lnTo>
                  <a:pt x="240703" y="438149"/>
                </a:lnTo>
                <a:lnTo>
                  <a:pt x="239560" y="436879"/>
                </a:lnTo>
                <a:lnTo>
                  <a:pt x="239052" y="435609"/>
                </a:lnTo>
                <a:close/>
              </a:path>
              <a:path w="574675" h="764539">
                <a:moveTo>
                  <a:pt x="43345" y="393699"/>
                </a:moveTo>
                <a:lnTo>
                  <a:pt x="42621" y="393699"/>
                </a:lnTo>
                <a:lnTo>
                  <a:pt x="45133" y="400049"/>
                </a:lnTo>
                <a:lnTo>
                  <a:pt x="51949" y="406399"/>
                </a:lnTo>
                <a:lnTo>
                  <a:pt x="59612" y="411479"/>
                </a:lnTo>
                <a:lnTo>
                  <a:pt x="64668" y="415289"/>
                </a:lnTo>
                <a:lnTo>
                  <a:pt x="70603" y="420369"/>
                </a:lnTo>
                <a:lnTo>
                  <a:pt x="77419" y="426719"/>
                </a:lnTo>
                <a:lnTo>
                  <a:pt x="84720" y="433069"/>
                </a:lnTo>
                <a:lnTo>
                  <a:pt x="92113" y="435609"/>
                </a:lnTo>
                <a:lnTo>
                  <a:pt x="99966" y="436879"/>
                </a:lnTo>
                <a:lnTo>
                  <a:pt x="106535" y="434339"/>
                </a:lnTo>
                <a:lnTo>
                  <a:pt x="113392" y="431799"/>
                </a:lnTo>
                <a:lnTo>
                  <a:pt x="122110" y="430529"/>
                </a:lnTo>
                <a:lnTo>
                  <a:pt x="119164" y="430529"/>
                </a:lnTo>
                <a:lnTo>
                  <a:pt x="119595" y="429259"/>
                </a:lnTo>
                <a:lnTo>
                  <a:pt x="126428" y="429259"/>
                </a:lnTo>
                <a:lnTo>
                  <a:pt x="127634" y="427989"/>
                </a:lnTo>
                <a:lnTo>
                  <a:pt x="158987" y="427989"/>
                </a:lnTo>
                <a:lnTo>
                  <a:pt x="174455" y="421639"/>
                </a:lnTo>
                <a:lnTo>
                  <a:pt x="192361" y="415289"/>
                </a:lnTo>
                <a:lnTo>
                  <a:pt x="555766" y="415289"/>
                </a:lnTo>
                <a:lnTo>
                  <a:pt x="561915" y="394969"/>
                </a:lnTo>
                <a:lnTo>
                  <a:pt x="46837" y="394969"/>
                </a:lnTo>
                <a:lnTo>
                  <a:pt x="43345" y="393699"/>
                </a:lnTo>
                <a:close/>
              </a:path>
              <a:path w="574675" h="764539">
                <a:moveTo>
                  <a:pt x="250215" y="433069"/>
                </a:moveTo>
                <a:lnTo>
                  <a:pt x="249199" y="434339"/>
                </a:lnTo>
                <a:lnTo>
                  <a:pt x="250894" y="435320"/>
                </a:lnTo>
                <a:lnTo>
                  <a:pt x="250215" y="433069"/>
                </a:lnTo>
                <a:close/>
              </a:path>
              <a:path w="574675" h="764539">
                <a:moveTo>
                  <a:pt x="121348" y="429259"/>
                </a:moveTo>
                <a:lnTo>
                  <a:pt x="120370" y="429259"/>
                </a:lnTo>
                <a:lnTo>
                  <a:pt x="119164" y="430529"/>
                </a:lnTo>
                <a:lnTo>
                  <a:pt x="122110" y="430529"/>
                </a:lnTo>
                <a:lnTo>
                  <a:pt x="121348" y="429259"/>
                </a:lnTo>
                <a:close/>
              </a:path>
              <a:path w="574675" h="764539">
                <a:moveTo>
                  <a:pt x="140861" y="430427"/>
                </a:moveTo>
                <a:lnTo>
                  <a:pt x="139534" y="430529"/>
                </a:lnTo>
                <a:lnTo>
                  <a:pt x="140881" y="430529"/>
                </a:lnTo>
                <a:close/>
              </a:path>
              <a:path w="574675" h="764539">
                <a:moveTo>
                  <a:pt x="141671" y="430364"/>
                </a:moveTo>
                <a:lnTo>
                  <a:pt x="140920" y="430422"/>
                </a:lnTo>
                <a:lnTo>
                  <a:pt x="141719" y="430529"/>
                </a:lnTo>
                <a:lnTo>
                  <a:pt x="141671" y="430364"/>
                </a:lnTo>
                <a:close/>
              </a:path>
              <a:path w="574675" h="764539">
                <a:moveTo>
                  <a:pt x="158987" y="427989"/>
                </a:moveTo>
                <a:lnTo>
                  <a:pt x="140398" y="427989"/>
                </a:lnTo>
                <a:lnTo>
                  <a:pt x="140861" y="430427"/>
                </a:lnTo>
                <a:lnTo>
                  <a:pt x="141350" y="429259"/>
                </a:lnTo>
                <a:lnTo>
                  <a:pt x="155894" y="429259"/>
                </a:lnTo>
                <a:lnTo>
                  <a:pt x="158987" y="427989"/>
                </a:lnTo>
                <a:close/>
              </a:path>
              <a:path w="574675" h="764539">
                <a:moveTo>
                  <a:pt x="155894" y="429259"/>
                </a:moveTo>
                <a:lnTo>
                  <a:pt x="141350" y="429259"/>
                </a:lnTo>
                <a:lnTo>
                  <a:pt x="141671" y="430364"/>
                </a:lnTo>
                <a:lnTo>
                  <a:pt x="155894" y="429259"/>
                </a:lnTo>
                <a:close/>
              </a:path>
              <a:path w="574675" h="764539">
                <a:moveTo>
                  <a:pt x="222174" y="426367"/>
                </a:moveTo>
                <a:lnTo>
                  <a:pt x="222072" y="426719"/>
                </a:lnTo>
                <a:lnTo>
                  <a:pt x="222554" y="426719"/>
                </a:lnTo>
                <a:lnTo>
                  <a:pt x="222174" y="426367"/>
                </a:lnTo>
                <a:close/>
              </a:path>
              <a:path w="574675" h="764539">
                <a:moveTo>
                  <a:pt x="552692" y="425449"/>
                </a:moveTo>
                <a:lnTo>
                  <a:pt x="223342" y="425449"/>
                </a:lnTo>
                <a:lnTo>
                  <a:pt x="222554" y="426719"/>
                </a:lnTo>
                <a:lnTo>
                  <a:pt x="552308" y="426719"/>
                </a:lnTo>
                <a:lnTo>
                  <a:pt x="552692" y="425449"/>
                </a:lnTo>
                <a:close/>
              </a:path>
              <a:path w="574675" h="764539">
                <a:moveTo>
                  <a:pt x="555766" y="415289"/>
                </a:moveTo>
                <a:lnTo>
                  <a:pt x="206755" y="415289"/>
                </a:lnTo>
                <a:lnTo>
                  <a:pt x="205981" y="416559"/>
                </a:lnTo>
                <a:lnTo>
                  <a:pt x="203860" y="416559"/>
                </a:lnTo>
                <a:lnTo>
                  <a:pt x="205752" y="417829"/>
                </a:lnTo>
                <a:lnTo>
                  <a:pt x="222351" y="424179"/>
                </a:lnTo>
                <a:lnTo>
                  <a:pt x="222072" y="425449"/>
                </a:lnTo>
                <a:lnTo>
                  <a:pt x="222174" y="426367"/>
                </a:lnTo>
                <a:lnTo>
                  <a:pt x="222440" y="425449"/>
                </a:lnTo>
                <a:lnTo>
                  <a:pt x="552692" y="425449"/>
                </a:lnTo>
                <a:lnTo>
                  <a:pt x="555766" y="415289"/>
                </a:lnTo>
                <a:close/>
              </a:path>
              <a:path w="574675" h="764539">
                <a:moveTo>
                  <a:pt x="562683" y="392429"/>
                </a:moveTo>
                <a:lnTo>
                  <a:pt x="45973" y="392429"/>
                </a:lnTo>
                <a:lnTo>
                  <a:pt x="46837" y="394969"/>
                </a:lnTo>
                <a:lnTo>
                  <a:pt x="561915" y="394969"/>
                </a:lnTo>
                <a:lnTo>
                  <a:pt x="562683" y="392429"/>
                </a:lnTo>
                <a:close/>
              </a:path>
              <a:path w="574675" h="764539">
                <a:moveTo>
                  <a:pt x="567453" y="355599"/>
                </a:moveTo>
                <a:lnTo>
                  <a:pt x="24206" y="355599"/>
                </a:lnTo>
                <a:lnTo>
                  <a:pt x="24599" y="358139"/>
                </a:lnTo>
                <a:lnTo>
                  <a:pt x="23837" y="358139"/>
                </a:lnTo>
                <a:lnTo>
                  <a:pt x="24358" y="360679"/>
                </a:lnTo>
                <a:lnTo>
                  <a:pt x="21335" y="360679"/>
                </a:lnTo>
                <a:lnTo>
                  <a:pt x="20535" y="361949"/>
                </a:lnTo>
                <a:lnTo>
                  <a:pt x="23596" y="364489"/>
                </a:lnTo>
                <a:lnTo>
                  <a:pt x="22580" y="367029"/>
                </a:lnTo>
                <a:lnTo>
                  <a:pt x="25171" y="368299"/>
                </a:lnTo>
                <a:lnTo>
                  <a:pt x="31161" y="372109"/>
                </a:lnTo>
                <a:lnTo>
                  <a:pt x="36258" y="378459"/>
                </a:lnTo>
                <a:lnTo>
                  <a:pt x="40355" y="386079"/>
                </a:lnTo>
                <a:lnTo>
                  <a:pt x="43345" y="393699"/>
                </a:lnTo>
                <a:lnTo>
                  <a:pt x="44170" y="392429"/>
                </a:lnTo>
                <a:lnTo>
                  <a:pt x="562683" y="392429"/>
                </a:lnTo>
                <a:lnTo>
                  <a:pt x="563452" y="389889"/>
                </a:lnTo>
                <a:lnTo>
                  <a:pt x="567453" y="355599"/>
                </a:lnTo>
                <a:close/>
              </a:path>
              <a:path w="574675" h="764539">
                <a:moveTo>
                  <a:pt x="20269" y="355599"/>
                </a:moveTo>
                <a:lnTo>
                  <a:pt x="20218" y="359409"/>
                </a:lnTo>
                <a:lnTo>
                  <a:pt x="21424" y="360679"/>
                </a:lnTo>
                <a:lnTo>
                  <a:pt x="23837" y="358139"/>
                </a:lnTo>
                <a:lnTo>
                  <a:pt x="24599" y="358139"/>
                </a:lnTo>
                <a:lnTo>
                  <a:pt x="20269" y="355599"/>
                </a:lnTo>
                <a:close/>
              </a:path>
              <a:path w="574675" h="764539">
                <a:moveTo>
                  <a:pt x="568490" y="346709"/>
                </a:moveTo>
                <a:lnTo>
                  <a:pt x="9588" y="346709"/>
                </a:lnTo>
                <a:lnTo>
                  <a:pt x="10985" y="349249"/>
                </a:lnTo>
                <a:lnTo>
                  <a:pt x="8280" y="349249"/>
                </a:lnTo>
                <a:lnTo>
                  <a:pt x="7759" y="350519"/>
                </a:lnTo>
                <a:lnTo>
                  <a:pt x="11480" y="358139"/>
                </a:lnTo>
                <a:lnTo>
                  <a:pt x="17195" y="355599"/>
                </a:lnTo>
                <a:lnTo>
                  <a:pt x="567453" y="355599"/>
                </a:lnTo>
                <a:lnTo>
                  <a:pt x="568490" y="346709"/>
                </a:lnTo>
                <a:close/>
              </a:path>
              <a:path w="574675" h="764539">
                <a:moveTo>
                  <a:pt x="8597" y="339089"/>
                </a:moveTo>
                <a:lnTo>
                  <a:pt x="6502" y="340359"/>
                </a:lnTo>
                <a:lnTo>
                  <a:pt x="7010" y="346709"/>
                </a:lnTo>
                <a:lnTo>
                  <a:pt x="8127" y="349249"/>
                </a:lnTo>
                <a:lnTo>
                  <a:pt x="9347" y="349249"/>
                </a:lnTo>
                <a:lnTo>
                  <a:pt x="9588" y="346709"/>
                </a:lnTo>
                <a:lnTo>
                  <a:pt x="568490" y="346709"/>
                </a:lnTo>
                <a:lnTo>
                  <a:pt x="568638" y="345439"/>
                </a:lnTo>
                <a:lnTo>
                  <a:pt x="567609" y="342899"/>
                </a:lnTo>
                <a:lnTo>
                  <a:pt x="12268" y="342899"/>
                </a:lnTo>
                <a:lnTo>
                  <a:pt x="8597" y="339089"/>
                </a:lnTo>
                <a:close/>
              </a:path>
              <a:path w="574675" h="764539">
                <a:moveTo>
                  <a:pt x="532483" y="252729"/>
                </a:moveTo>
                <a:lnTo>
                  <a:pt x="4762" y="252729"/>
                </a:lnTo>
                <a:lnTo>
                  <a:pt x="10660" y="266699"/>
                </a:lnTo>
                <a:lnTo>
                  <a:pt x="13111" y="289559"/>
                </a:lnTo>
                <a:lnTo>
                  <a:pt x="10197" y="312419"/>
                </a:lnTo>
                <a:lnTo>
                  <a:pt x="0" y="325119"/>
                </a:lnTo>
                <a:lnTo>
                  <a:pt x="8318" y="332739"/>
                </a:lnTo>
                <a:lnTo>
                  <a:pt x="8940" y="332739"/>
                </a:lnTo>
                <a:lnTo>
                  <a:pt x="8276" y="337819"/>
                </a:lnTo>
                <a:lnTo>
                  <a:pt x="12223" y="339089"/>
                </a:lnTo>
                <a:lnTo>
                  <a:pt x="20459" y="339089"/>
                </a:lnTo>
                <a:lnTo>
                  <a:pt x="14935" y="341629"/>
                </a:lnTo>
                <a:lnTo>
                  <a:pt x="12268" y="342899"/>
                </a:lnTo>
                <a:lnTo>
                  <a:pt x="567609" y="342899"/>
                </a:lnTo>
                <a:lnTo>
                  <a:pt x="558858" y="321309"/>
                </a:lnTo>
                <a:lnTo>
                  <a:pt x="556488" y="321309"/>
                </a:lnTo>
                <a:lnTo>
                  <a:pt x="548265" y="306069"/>
                </a:lnTo>
                <a:lnTo>
                  <a:pt x="540013" y="288289"/>
                </a:lnTo>
                <a:lnTo>
                  <a:pt x="533900" y="270509"/>
                </a:lnTo>
                <a:lnTo>
                  <a:pt x="532091" y="253999"/>
                </a:lnTo>
                <a:lnTo>
                  <a:pt x="533107" y="253999"/>
                </a:lnTo>
                <a:lnTo>
                  <a:pt x="532483" y="252729"/>
                </a:lnTo>
                <a:close/>
              </a:path>
              <a:path w="574675" h="764539">
                <a:moveTo>
                  <a:pt x="557314" y="317499"/>
                </a:moveTo>
                <a:lnTo>
                  <a:pt x="556247" y="318769"/>
                </a:lnTo>
                <a:lnTo>
                  <a:pt x="557047" y="320039"/>
                </a:lnTo>
                <a:lnTo>
                  <a:pt x="556488" y="321309"/>
                </a:lnTo>
                <a:lnTo>
                  <a:pt x="558858" y="321309"/>
                </a:lnTo>
                <a:lnTo>
                  <a:pt x="557314" y="317499"/>
                </a:lnTo>
                <a:close/>
              </a:path>
              <a:path w="574675" h="764539">
                <a:moveTo>
                  <a:pt x="569102" y="153669"/>
                </a:moveTo>
                <a:lnTo>
                  <a:pt x="511009" y="153669"/>
                </a:lnTo>
                <a:lnTo>
                  <a:pt x="511657" y="160019"/>
                </a:lnTo>
                <a:lnTo>
                  <a:pt x="507488" y="166027"/>
                </a:lnTo>
                <a:lnTo>
                  <a:pt x="507961" y="168909"/>
                </a:lnTo>
                <a:lnTo>
                  <a:pt x="507565" y="169522"/>
                </a:lnTo>
                <a:lnTo>
                  <a:pt x="507758" y="171449"/>
                </a:lnTo>
                <a:lnTo>
                  <a:pt x="541353" y="218439"/>
                </a:lnTo>
                <a:lnTo>
                  <a:pt x="550671" y="236219"/>
                </a:lnTo>
                <a:lnTo>
                  <a:pt x="548614" y="245109"/>
                </a:lnTo>
                <a:lnTo>
                  <a:pt x="551078" y="250189"/>
                </a:lnTo>
                <a:lnTo>
                  <a:pt x="556558" y="259079"/>
                </a:lnTo>
                <a:lnTo>
                  <a:pt x="562687" y="266699"/>
                </a:lnTo>
                <a:lnTo>
                  <a:pt x="568543" y="274319"/>
                </a:lnTo>
                <a:lnTo>
                  <a:pt x="573201" y="284479"/>
                </a:lnTo>
                <a:lnTo>
                  <a:pt x="574651" y="229869"/>
                </a:lnTo>
                <a:lnTo>
                  <a:pt x="571774" y="173989"/>
                </a:lnTo>
                <a:lnTo>
                  <a:pt x="569102" y="153669"/>
                </a:lnTo>
                <a:close/>
              </a:path>
              <a:path w="574675" h="764539">
                <a:moveTo>
                  <a:pt x="518629" y="222249"/>
                </a:moveTo>
                <a:lnTo>
                  <a:pt x="15417" y="222249"/>
                </a:lnTo>
                <a:lnTo>
                  <a:pt x="13301" y="229869"/>
                </a:lnTo>
                <a:lnTo>
                  <a:pt x="7240" y="238759"/>
                </a:lnTo>
                <a:lnTo>
                  <a:pt x="2325" y="248919"/>
                </a:lnTo>
                <a:lnTo>
                  <a:pt x="3644" y="256539"/>
                </a:lnTo>
                <a:lnTo>
                  <a:pt x="3441" y="255269"/>
                </a:lnTo>
                <a:lnTo>
                  <a:pt x="3822" y="253999"/>
                </a:lnTo>
                <a:lnTo>
                  <a:pt x="4762" y="252729"/>
                </a:lnTo>
                <a:lnTo>
                  <a:pt x="532483" y="252729"/>
                </a:lnTo>
                <a:lnTo>
                  <a:pt x="529987" y="247649"/>
                </a:lnTo>
                <a:lnTo>
                  <a:pt x="523159" y="236219"/>
                </a:lnTo>
                <a:lnTo>
                  <a:pt x="517789" y="224789"/>
                </a:lnTo>
                <a:lnTo>
                  <a:pt x="518629" y="222249"/>
                </a:lnTo>
                <a:close/>
              </a:path>
              <a:path w="574675" h="764539">
                <a:moveTo>
                  <a:pt x="118275" y="76199"/>
                </a:moveTo>
                <a:lnTo>
                  <a:pt x="112213" y="78739"/>
                </a:lnTo>
                <a:lnTo>
                  <a:pt x="105132" y="87629"/>
                </a:lnTo>
                <a:lnTo>
                  <a:pt x="98367" y="97789"/>
                </a:lnTo>
                <a:lnTo>
                  <a:pt x="93256" y="105409"/>
                </a:lnTo>
                <a:lnTo>
                  <a:pt x="87904" y="110489"/>
                </a:lnTo>
                <a:lnTo>
                  <a:pt x="82916" y="114299"/>
                </a:lnTo>
                <a:lnTo>
                  <a:pt x="78573" y="120649"/>
                </a:lnTo>
                <a:lnTo>
                  <a:pt x="75158" y="126999"/>
                </a:lnTo>
                <a:lnTo>
                  <a:pt x="73454" y="137159"/>
                </a:lnTo>
                <a:lnTo>
                  <a:pt x="73413" y="144779"/>
                </a:lnTo>
                <a:lnTo>
                  <a:pt x="71527" y="152399"/>
                </a:lnTo>
                <a:lnTo>
                  <a:pt x="64287" y="161289"/>
                </a:lnTo>
                <a:lnTo>
                  <a:pt x="54562" y="170179"/>
                </a:lnTo>
                <a:lnTo>
                  <a:pt x="45227" y="176529"/>
                </a:lnTo>
                <a:lnTo>
                  <a:pt x="36669" y="182879"/>
                </a:lnTo>
                <a:lnTo>
                  <a:pt x="29273" y="193039"/>
                </a:lnTo>
                <a:lnTo>
                  <a:pt x="20810" y="208279"/>
                </a:lnTo>
                <a:lnTo>
                  <a:pt x="16623" y="217169"/>
                </a:lnTo>
                <a:lnTo>
                  <a:pt x="13690" y="223519"/>
                </a:lnTo>
                <a:lnTo>
                  <a:pt x="15417" y="222249"/>
                </a:lnTo>
                <a:lnTo>
                  <a:pt x="518629" y="222249"/>
                </a:lnTo>
                <a:lnTo>
                  <a:pt x="519048" y="220979"/>
                </a:lnTo>
                <a:lnTo>
                  <a:pt x="511632" y="208279"/>
                </a:lnTo>
                <a:lnTo>
                  <a:pt x="499591" y="184149"/>
                </a:lnTo>
                <a:lnTo>
                  <a:pt x="489432" y="161289"/>
                </a:lnTo>
                <a:lnTo>
                  <a:pt x="487667" y="148589"/>
                </a:lnTo>
                <a:lnTo>
                  <a:pt x="568433" y="148589"/>
                </a:lnTo>
                <a:lnTo>
                  <a:pt x="567264" y="139699"/>
                </a:lnTo>
                <a:lnTo>
                  <a:pt x="359565" y="139699"/>
                </a:lnTo>
                <a:lnTo>
                  <a:pt x="345008" y="138429"/>
                </a:lnTo>
                <a:lnTo>
                  <a:pt x="331448" y="133349"/>
                </a:lnTo>
                <a:lnTo>
                  <a:pt x="321522" y="125729"/>
                </a:lnTo>
                <a:lnTo>
                  <a:pt x="311896" y="118109"/>
                </a:lnTo>
                <a:lnTo>
                  <a:pt x="299237" y="113029"/>
                </a:lnTo>
                <a:lnTo>
                  <a:pt x="292160" y="110489"/>
                </a:lnTo>
                <a:lnTo>
                  <a:pt x="286526" y="109219"/>
                </a:lnTo>
                <a:lnTo>
                  <a:pt x="281551" y="107949"/>
                </a:lnTo>
                <a:lnTo>
                  <a:pt x="276453" y="104139"/>
                </a:lnTo>
                <a:lnTo>
                  <a:pt x="271955" y="99059"/>
                </a:lnTo>
                <a:lnTo>
                  <a:pt x="271624" y="96519"/>
                </a:lnTo>
                <a:lnTo>
                  <a:pt x="273917" y="92709"/>
                </a:lnTo>
                <a:lnTo>
                  <a:pt x="276870" y="83819"/>
                </a:lnTo>
                <a:lnTo>
                  <a:pt x="125518" y="83819"/>
                </a:lnTo>
                <a:lnTo>
                  <a:pt x="118769" y="80009"/>
                </a:lnTo>
                <a:lnTo>
                  <a:pt x="118275" y="76199"/>
                </a:lnTo>
                <a:close/>
              </a:path>
              <a:path w="574675" h="764539">
                <a:moveTo>
                  <a:pt x="568433" y="148589"/>
                </a:moveTo>
                <a:lnTo>
                  <a:pt x="487667" y="148589"/>
                </a:lnTo>
                <a:lnTo>
                  <a:pt x="490295" y="156209"/>
                </a:lnTo>
                <a:lnTo>
                  <a:pt x="493539" y="163829"/>
                </a:lnTo>
                <a:lnTo>
                  <a:pt x="497895" y="170179"/>
                </a:lnTo>
                <a:lnTo>
                  <a:pt x="503859" y="175259"/>
                </a:lnTo>
                <a:lnTo>
                  <a:pt x="507565" y="169522"/>
                </a:lnTo>
                <a:lnTo>
                  <a:pt x="507250" y="166369"/>
                </a:lnTo>
                <a:lnTo>
                  <a:pt x="507488" y="166027"/>
                </a:lnTo>
                <a:lnTo>
                  <a:pt x="506501" y="160019"/>
                </a:lnTo>
                <a:lnTo>
                  <a:pt x="511009" y="153669"/>
                </a:lnTo>
                <a:lnTo>
                  <a:pt x="569102" y="153669"/>
                </a:lnTo>
                <a:lnTo>
                  <a:pt x="568433" y="148589"/>
                </a:lnTo>
                <a:close/>
              </a:path>
              <a:path w="574675" h="764539">
                <a:moveTo>
                  <a:pt x="507488" y="166027"/>
                </a:moveTo>
                <a:lnTo>
                  <a:pt x="507250" y="166369"/>
                </a:lnTo>
                <a:lnTo>
                  <a:pt x="507565" y="169522"/>
                </a:lnTo>
                <a:lnTo>
                  <a:pt x="507961" y="168909"/>
                </a:lnTo>
                <a:lnTo>
                  <a:pt x="507488" y="166027"/>
                </a:lnTo>
                <a:close/>
              </a:path>
              <a:path w="574675" h="764539">
                <a:moveTo>
                  <a:pt x="379079" y="113029"/>
                </a:moveTo>
                <a:lnTo>
                  <a:pt x="369925" y="118109"/>
                </a:lnTo>
                <a:lnTo>
                  <a:pt x="362633" y="128269"/>
                </a:lnTo>
                <a:lnTo>
                  <a:pt x="362310" y="137159"/>
                </a:lnTo>
                <a:lnTo>
                  <a:pt x="359565" y="139699"/>
                </a:lnTo>
                <a:lnTo>
                  <a:pt x="567264" y="139699"/>
                </a:lnTo>
                <a:lnTo>
                  <a:pt x="566763" y="135889"/>
                </a:lnTo>
                <a:lnTo>
                  <a:pt x="490347" y="135889"/>
                </a:lnTo>
                <a:lnTo>
                  <a:pt x="485083" y="134619"/>
                </a:lnTo>
                <a:lnTo>
                  <a:pt x="448382" y="134619"/>
                </a:lnTo>
                <a:lnTo>
                  <a:pt x="429066" y="132079"/>
                </a:lnTo>
                <a:lnTo>
                  <a:pt x="420203" y="129539"/>
                </a:lnTo>
                <a:lnTo>
                  <a:pt x="403136" y="121919"/>
                </a:lnTo>
                <a:lnTo>
                  <a:pt x="387454" y="114299"/>
                </a:lnTo>
                <a:lnTo>
                  <a:pt x="379079" y="113029"/>
                </a:lnTo>
                <a:close/>
              </a:path>
              <a:path w="574675" h="764539">
                <a:moveTo>
                  <a:pt x="552373" y="63499"/>
                </a:moveTo>
                <a:lnTo>
                  <a:pt x="520014" y="63499"/>
                </a:lnTo>
                <a:lnTo>
                  <a:pt x="521633" y="72389"/>
                </a:lnTo>
                <a:lnTo>
                  <a:pt x="519369" y="86359"/>
                </a:lnTo>
                <a:lnTo>
                  <a:pt x="506086" y="123189"/>
                </a:lnTo>
                <a:lnTo>
                  <a:pt x="490347" y="135889"/>
                </a:lnTo>
                <a:lnTo>
                  <a:pt x="566763" y="135889"/>
                </a:lnTo>
                <a:lnTo>
                  <a:pt x="564591" y="119379"/>
                </a:lnTo>
                <a:lnTo>
                  <a:pt x="553122" y="66039"/>
                </a:lnTo>
                <a:lnTo>
                  <a:pt x="552373" y="63499"/>
                </a:lnTo>
                <a:close/>
              </a:path>
              <a:path w="574675" h="764539">
                <a:moveTo>
                  <a:pt x="471563" y="129539"/>
                </a:moveTo>
                <a:lnTo>
                  <a:pt x="462418" y="132079"/>
                </a:lnTo>
                <a:lnTo>
                  <a:pt x="448382" y="134619"/>
                </a:lnTo>
                <a:lnTo>
                  <a:pt x="485083" y="134619"/>
                </a:lnTo>
                <a:lnTo>
                  <a:pt x="479818" y="133349"/>
                </a:lnTo>
                <a:lnTo>
                  <a:pt x="480631" y="132079"/>
                </a:lnTo>
                <a:lnTo>
                  <a:pt x="473049" y="132079"/>
                </a:lnTo>
                <a:lnTo>
                  <a:pt x="468096" y="130809"/>
                </a:lnTo>
                <a:lnTo>
                  <a:pt x="470877" y="130809"/>
                </a:lnTo>
                <a:lnTo>
                  <a:pt x="471563" y="129539"/>
                </a:lnTo>
                <a:close/>
              </a:path>
              <a:path w="574675" h="764539">
                <a:moveTo>
                  <a:pt x="478485" y="126999"/>
                </a:moveTo>
                <a:lnTo>
                  <a:pt x="473049" y="132079"/>
                </a:lnTo>
                <a:lnTo>
                  <a:pt x="479717" y="132079"/>
                </a:lnTo>
                <a:lnTo>
                  <a:pt x="481576" y="130220"/>
                </a:lnTo>
                <a:lnTo>
                  <a:pt x="478485" y="126999"/>
                </a:lnTo>
                <a:close/>
              </a:path>
              <a:path w="574675" h="764539">
                <a:moveTo>
                  <a:pt x="481576" y="130220"/>
                </a:moveTo>
                <a:lnTo>
                  <a:pt x="479717" y="132079"/>
                </a:lnTo>
                <a:lnTo>
                  <a:pt x="480631" y="132079"/>
                </a:lnTo>
                <a:lnTo>
                  <a:pt x="481723" y="130373"/>
                </a:lnTo>
                <a:lnTo>
                  <a:pt x="481576" y="130220"/>
                </a:lnTo>
                <a:close/>
              </a:path>
              <a:path w="574675" h="764539">
                <a:moveTo>
                  <a:pt x="481723" y="130373"/>
                </a:moveTo>
                <a:lnTo>
                  <a:pt x="480631" y="132079"/>
                </a:lnTo>
                <a:lnTo>
                  <a:pt x="483361" y="132079"/>
                </a:lnTo>
                <a:lnTo>
                  <a:pt x="481723" y="130373"/>
                </a:lnTo>
                <a:close/>
              </a:path>
              <a:path w="574675" h="764539">
                <a:moveTo>
                  <a:pt x="482257" y="129539"/>
                </a:moveTo>
                <a:lnTo>
                  <a:pt x="481576" y="130220"/>
                </a:lnTo>
                <a:lnTo>
                  <a:pt x="481723" y="130373"/>
                </a:lnTo>
                <a:lnTo>
                  <a:pt x="482257" y="129539"/>
                </a:lnTo>
                <a:close/>
              </a:path>
              <a:path w="574675" h="764539">
                <a:moveTo>
                  <a:pt x="269887" y="55879"/>
                </a:moveTo>
                <a:lnTo>
                  <a:pt x="265468" y="59689"/>
                </a:lnTo>
                <a:lnTo>
                  <a:pt x="256809" y="59689"/>
                </a:lnTo>
                <a:lnTo>
                  <a:pt x="237743" y="60959"/>
                </a:lnTo>
                <a:lnTo>
                  <a:pt x="217154" y="63499"/>
                </a:lnTo>
                <a:lnTo>
                  <a:pt x="203923" y="64769"/>
                </a:lnTo>
                <a:lnTo>
                  <a:pt x="190003" y="68579"/>
                </a:lnTo>
                <a:lnTo>
                  <a:pt x="169076" y="76199"/>
                </a:lnTo>
                <a:lnTo>
                  <a:pt x="149733" y="82549"/>
                </a:lnTo>
                <a:lnTo>
                  <a:pt x="140563" y="82549"/>
                </a:lnTo>
                <a:lnTo>
                  <a:pt x="134218" y="83819"/>
                </a:lnTo>
                <a:lnTo>
                  <a:pt x="276870" y="83819"/>
                </a:lnTo>
                <a:lnTo>
                  <a:pt x="277291" y="82549"/>
                </a:lnTo>
                <a:lnTo>
                  <a:pt x="278447" y="77469"/>
                </a:lnTo>
                <a:lnTo>
                  <a:pt x="272351" y="77469"/>
                </a:lnTo>
                <a:lnTo>
                  <a:pt x="271246" y="68579"/>
                </a:lnTo>
                <a:lnTo>
                  <a:pt x="278244" y="66039"/>
                </a:lnTo>
                <a:lnTo>
                  <a:pt x="278034" y="64769"/>
                </a:lnTo>
                <a:lnTo>
                  <a:pt x="271144" y="64769"/>
                </a:lnTo>
                <a:lnTo>
                  <a:pt x="267957" y="63499"/>
                </a:lnTo>
                <a:lnTo>
                  <a:pt x="269887" y="55879"/>
                </a:lnTo>
                <a:close/>
              </a:path>
              <a:path w="574675" h="764539">
                <a:moveTo>
                  <a:pt x="511954" y="67309"/>
                </a:moveTo>
                <a:lnTo>
                  <a:pt x="482142" y="67309"/>
                </a:lnTo>
                <a:lnTo>
                  <a:pt x="489305" y="72389"/>
                </a:lnTo>
                <a:lnTo>
                  <a:pt x="493560" y="73659"/>
                </a:lnTo>
                <a:lnTo>
                  <a:pt x="498931" y="72389"/>
                </a:lnTo>
                <a:lnTo>
                  <a:pt x="506734" y="69849"/>
                </a:lnTo>
                <a:lnTo>
                  <a:pt x="511954" y="67309"/>
                </a:lnTo>
                <a:close/>
              </a:path>
              <a:path w="574675" h="764539">
                <a:moveTo>
                  <a:pt x="437692" y="63499"/>
                </a:moveTo>
                <a:lnTo>
                  <a:pt x="437133" y="66039"/>
                </a:lnTo>
                <a:lnTo>
                  <a:pt x="443386" y="67309"/>
                </a:lnTo>
                <a:lnTo>
                  <a:pt x="459868" y="69849"/>
                </a:lnTo>
                <a:lnTo>
                  <a:pt x="461238" y="69849"/>
                </a:lnTo>
                <a:lnTo>
                  <a:pt x="479221" y="67309"/>
                </a:lnTo>
                <a:lnTo>
                  <a:pt x="511954" y="67309"/>
                </a:lnTo>
                <a:lnTo>
                  <a:pt x="514564" y="66039"/>
                </a:lnTo>
                <a:lnTo>
                  <a:pt x="517289" y="64769"/>
                </a:lnTo>
                <a:lnTo>
                  <a:pt x="443395" y="64769"/>
                </a:lnTo>
                <a:lnTo>
                  <a:pt x="437692" y="63499"/>
                </a:lnTo>
                <a:close/>
              </a:path>
              <a:path w="574675" h="764539">
                <a:moveTo>
                  <a:pt x="277406" y="60959"/>
                </a:moveTo>
                <a:lnTo>
                  <a:pt x="274739" y="60959"/>
                </a:lnTo>
                <a:lnTo>
                  <a:pt x="273126" y="63499"/>
                </a:lnTo>
                <a:lnTo>
                  <a:pt x="271144" y="64769"/>
                </a:lnTo>
                <a:lnTo>
                  <a:pt x="278034" y="64769"/>
                </a:lnTo>
                <a:lnTo>
                  <a:pt x="277406" y="60959"/>
                </a:lnTo>
                <a:close/>
              </a:path>
              <a:path w="574675" h="764539">
                <a:moveTo>
                  <a:pt x="429221" y="40639"/>
                </a:moveTo>
                <a:lnTo>
                  <a:pt x="426338" y="41909"/>
                </a:lnTo>
                <a:lnTo>
                  <a:pt x="426084" y="48259"/>
                </a:lnTo>
                <a:lnTo>
                  <a:pt x="434492" y="55879"/>
                </a:lnTo>
                <a:lnTo>
                  <a:pt x="435241" y="62229"/>
                </a:lnTo>
                <a:lnTo>
                  <a:pt x="444715" y="62229"/>
                </a:lnTo>
                <a:lnTo>
                  <a:pt x="443395" y="64769"/>
                </a:lnTo>
                <a:lnTo>
                  <a:pt x="517289" y="64769"/>
                </a:lnTo>
                <a:lnTo>
                  <a:pt x="520014" y="63499"/>
                </a:lnTo>
                <a:lnTo>
                  <a:pt x="552373" y="63499"/>
                </a:lnTo>
                <a:lnTo>
                  <a:pt x="547128" y="45719"/>
                </a:lnTo>
                <a:lnTo>
                  <a:pt x="429272" y="45719"/>
                </a:lnTo>
                <a:lnTo>
                  <a:pt x="427875" y="44449"/>
                </a:lnTo>
                <a:lnTo>
                  <a:pt x="429221" y="40639"/>
                </a:lnTo>
                <a:close/>
              </a:path>
              <a:path w="574675" h="764539">
                <a:moveTo>
                  <a:pt x="429717" y="43179"/>
                </a:moveTo>
                <a:lnTo>
                  <a:pt x="429272" y="45719"/>
                </a:lnTo>
                <a:lnTo>
                  <a:pt x="432142" y="45719"/>
                </a:lnTo>
                <a:lnTo>
                  <a:pt x="429717" y="43179"/>
                </a:lnTo>
                <a:close/>
              </a:path>
              <a:path w="574675" h="764539">
                <a:moveTo>
                  <a:pt x="546379" y="43179"/>
                </a:moveTo>
                <a:lnTo>
                  <a:pt x="429717" y="43179"/>
                </a:lnTo>
                <a:lnTo>
                  <a:pt x="430930" y="44449"/>
                </a:lnTo>
                <a:lnTo>
                  <a:pt x="433793" y="44449"/>
                </a:lnTo>
                <a:lnTo>
                  <a:pt x="432142" y="45719"/>
                </a:lnTo>
                <a:lnTo>
                  <a:pt x="547128" y="45719"/>
                </a:lnTo>
                <a:lnTo>
                  <a:pt x="546379" y="43179"/>
                </a:lnTo>
                <a:close/>
              </a:path>
              <a:path w="574675" h="764539">
                <a:moveTo>
                  <a:pt x="542258" y="29209"/>
                </a:moveTo>
                <a:lnTo>
                  <a:pt x="429094" y="29209"/>
                </a:lnTo>
                <a:lnTo>
                  <a:pt x="431190" y="30479"/>
                </a:lnTo>
                <a:lnTo>
                  <a:pt x="432104" y="33019"/>
                </a:lnTo>
                <a:lnTo>
                  <a:pt x="428485" y="44449"/>
                </a:lnTo>
                <a:lnTo>
                  <a:pt x="429494" y="44449"/>
                </a:lnTo>
                <a:lnTo>
                  <a:pt x="429717" y="43179"/>
                </a:lnTo>
                <a:lnTo>
                  <a:pt x="546379" y="43179"/>
                </a:lnTo>
                <a:lnTo>
                  <a:pt x="542258" y="29209"/>
                </a:lnTo>
                <a:close/>
              </a:path>
              <a:path w="574675" h="764539">
                <a:moveTo>
                  <a:pt x="441045" y="17779"/>
                </a:moveTo>
                <a:lnTo>
                  <a:pt x="439356" y="17779"/>
                </a:lnTo>
                <a:lnTo>
                  <a:pt x="435763" y="19049"/>
                </a:lnTo>
                <a:lnTo>
                  <a:pt x="429691" y="20319"/>
                </a:lnTo>
                <a:lnTo>
                  <a:pt x="424515" y="24129"/>
                </a:lnTo>
                <a:lnTo>
                  <a:pt x="423608" y="31749"/>
                </a:lnTo>
                <a:lnTo>
                  <a:pt x="425907" y="30479"/>
                </a:lnTo>
                <a:lnTo>
                  <a:pt x="429094" y="29209"/>
                </a:lnTo>
                <a:lnTo>
                  <a:pt x="542258" y="29209"/>
                </a:lnTo>
                <a:lnTo>
                  <a:pt x="540384" y="22859"/>
                </a:lnTo>
                <a:lnTo>
                  <a:pt x="448157" y="22859"/>
                </a:lnTo>
                <a:lnTo>
                  <a:pt x="441045" y="17779"/>
                </a:lnTo>
                <a:close/>
              </a:path>
              <a:path w="574675" h="764539">
                <a:moveTo>
                  <a:pt x="456899" y="15239"/>
                </a:moveTo>
                <a:lnTo>
                  <a:pt x="451967" y="15239"/>
                </a:lnTo>
                <a:lnTo>
                  <a:pt x="449160" y="17779"/>
                </a:lnTo>
                <a:lnTo>
                  <a:pt x="450113" y="17779"/>
                </a:lnTo>
                <a:lnTo>
                  <a:pt x="450989" y="19049"/>
                </a:lnTo>
                <a:lnTo>
                  <a:pt x="451777" y="19049"/>
                </a:lnTo>
                <a:lnTo>
                  <a:pt x="448157" y="22859"/>
                </a:lnTo>
                <a:lnTo>
                  <a:pt x="540384" y="22859"/>
                </a:lnTo>
                <a:lnTo>
                  <a:pt x="538511" y="16509"/>
                </a:lnTo>
                <a:lnTo>
                  <a:pt x="459193" y="16509"/>
                </a:lnTo>
                <a:lnTo>
                  <a:pt x="456899" y="15239"/>
                </a:lnTo>
                <a:close/>
              </a:path>
              <a:path w="574675" h="764539">
                <a:moveTo>
                  <a:pt x="509625" y="0"/>
                </a:moveTo>
                <a:lnTo>
                  <a:pt x="497621" y="1269"/>
                </a:lnTo>
                <a:lnTo>
                  <a:pt x="478001" y="5079"/>
                </a:lnTo>
                <a:lnTo>
                  <a:pt x="459663" y="8889"/>
                </a:lnTo>
                <a:lnTo>
                  <a:pt x="451510" y="11429"/>
                </a:lnTo>
                <a:lnTo>
                  <a:pt x="452310" y="12699"/>
                </a:lnTo>
                <a:lnTo>
                  <a:pt x="459193" y="16509"/>
                </a:lnTo>
                <a:lnTo>
                  <a:pt x="459282" y="15239"/>
                </a:lnTo>
                <a:lnTo>
                  <a:pt x="538137" y="15239"/>
                </a:lnTo>
                <a:lnTo>
                  <a:pt x="537387" y="12699"/>
                </a:lnTo>
                <a:lnTo>
                  <a:pt x="529345" y="10159"/>
                </a:lnTo>
                <a:lnTo>
                  <a:pt x="522039" y="5079"/>
                </a:lnTo>
                <a:lnTo>
                  <a:pt x="515467" y="1269"/>
                </a:lnTo>
                <a:lnTo>
                  <a:pt x="509625" y="0"/>
                </a:lnTo>
                <a:close/>
              </a:path>
              <a:path w="574675" h="764539">
                <a:moveTo>
                  <a:pt x="538137" y="15239"/>
                </a:moveTo>
                <a:lnTo>
                  <a:pt x="459282" y="15239"/>
                </a:lnTo>
                <a:lnTo>
                  <a:pt x="459193" y="16509"/>
                </a:lnTo>
                <a:lnTo>
                  <a:pt x="538511" y="16509"/>
                </a:lnTo>
                <a:lnTo>
                  <a:pt x="538137" y="15239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55404" y="3203165"/>
            <a:ext cx="439420" cy="295910"/>
          </a:xfrm>
          <a:custGeom>
            <a:avLst/>
            <a:gdLst/>
            <a:ahLst/>
            <a:cxnLst/>
            <a:rect l="l" t="t" r="r" b="b"/>
            <a:pathLst>
              <a:path w="439419" h="295910">
                <a:moveTo>
                  <a:pt x="71640" y="281939"/>
                </a:moveTo>
                <a:lnTo>
                  <a:pt x="24790" y="281939"/>
                </a:lnTo>
                <a:lnTo>
                  <a:pt x="25184" y="285749"/>
                </a:lnTo>
                <a:lnTo>
                  <a:pt x="30962" y="285749"/>
                </a:lnTo>
                <a:lnTo>
                  <a:pt x="25146" y="288289"/>
                </a:lnTo>
                <a:lnTo>
                  <a:pt x="34925" y="295909"/>
                </a:lnTo>
                <a:lnTo>
                  <a:pt x="38100" y="295909"/>
                </a:lnTo>
                <a:lnTo>
                  <a:pt x="40038" y="294639"/>
                </a:lnTo>
                <a:lnTo>
                  <a:pt x="47591" y="292099"/>
                </a:lnTo>
                <a:lnTo>
                  <a:pt x="55561" y="289559"/>
                </a:lnTo>
                <a:lnTo>
                  <a:pt x="58750" y="288289"/>
                </a:lnTo>
                <a:lnTo>
                  <a:pt x="69592" y="283209"/>
                </a:lnTo>
                <a:lnTo>
                  <a:pt x="71640" y="281939"/>
                </a:lnTo>
                <a:close/>
              </a:path>
              <a:path w="439419" h="295910">
                <a:moveTo>
                  <a:pt x="310435" y="284479"/>
                </a:moveTo>
                <a:lnTo>
                  <a:pt x="306501" y="284479"/>
                </a:lnTo>
                <a:lnTo>
                  <a:pt x="307657" y="285749"/>
                </a:lnTo>
                <a:lnTo>
                  <a:pt x="309181" y="290829"/>
                </a:lnTo>
                <a:lnTo>
                  <a:pt x="310540" y="292099"/>
                </a:lnTo>
                <a:lnTo>
                  <a:pt x="310435" y="284479"/>
                </a:lnTo>
                <a:close/>
              </a:path>
              <a:path w="439419" h="295910">
                <a:moveTo>
                  <a:pt x="312686" y="281939"/>
                </a:moveTo>
                <a:lnTo>
                  <a:pt x="310400" y="281939"/>
                </a:lnTo>
                <a:lnTo>
                  <a:pt x="314617" y="290829"/>
                </a:lnTo>
                <a:lnTo>
                  <a:pt x="317068" y="292099"/>
                </a:lnTo>
                <a:lnTo>
                  <a:pt x="315988" y="288289"/>
                </a:lnTo>
                <a:lnTo>
                  <a:pt x="312686" y="281939"/>
                </a:lnTo>
                <a:close/>
              </a:path>
              <a:path w="439419" h="295910">
                <a:moveTo>
                  <a:pt x="316846" y="270553"/>
                </a:moveTo>
                <a:lnTo>
                  <a:pt x="311013" y="271779"/>
                </a:lnTo>
                <a:lnTo>
                  <a:pt x="301932" y="273049"/>
                </a:lnTo>
                <a:lnTo>
                  <a:pt x="297324" y="276859"/>
                </a:lnTo>
                <a:lnTo>
                  <a:pt x="304698" y="288289"/>
                </a:lnTo>
                <a:lnTo>
                  <a:pt x="305447" y="287019"/>
                </a:lnTo>
                <a:lnTo>
                  <a:pt x="304507" y="284479"/>
                </a:lnTo>
                <a:lnTo>
                  <a:pt x="310435" y="284479"/>
                </a:lnTo>
                <a:lnTo>
                  <a:pt x="310400" y="281939"/>
                </a:lnTo>
                <a:lnTo>
                  <a:pt x="312686" y="281939"/>
                </a:lnTo>
                <a:lnTo>
                  <a:pt x="311365" y="279399"/>
                </a:lnTo>
                <a:lnTo>
                  <a:pt x="313182" y="276859"/>
                </a:lnTo>
                <a:lnTo>
                  <a:pt x="318791" y="276859"/>
                </a:lnTo>
                <a:lnTo>
                  <a:pt x="316064" y="274319"/>
                </a:lnTo>
                <a:lnTo>
                  <a:pt x="315671" y="274319"/>
                </a:lnTo>
                <a:lnTo>
                  <a:pt x="316846" y="270553"/>
                </a:lnTo>
                <a:close/>
              </a:path>
              <a:path w="439419" h="295910">
                <a:moveTo>
                  <a:pt x="5638" y="266699"/>
                </a:moveTo>
                <a:lnTo>
                  <a:pt x="5816" y="280669"/>
                </a:lnTo>
                <a:lnTo>
                  <a:pt x="4140" y="284479"/>
                </a:lnTo>
                <a:lnTo>
                  <a:pt x="7543" y="285749"/>
                </a:lnTo>
                <a:lnTo>
                  <a:pt x="22352" y="284479"/>
                </a:lnTo>
                <a:lnTo>
                  <a:pt x="24790" y="281939"/>
                </a:lnTo>
                <a:lnTo>
                  <a:pt x="71640" y="281939"/>
                </a:lnTo>
                <a:lnTo>
                  <a:pt x="77785" y="278129"/>
                </a:lnTo>
                <a:lnTo>
                  <a:pt x="85148" y="271779"/>
                </a:lnTo>
                <a:lnTo>
                  <a:pt x="88726" y="267969"/>
                </a:lnTo>
                <a:lnTo>
                  <a:pt x="7670" y="267969"/>
                </a:lnTo>
                <a:lnTo>
                  <a:pt x="5638" y="266699"/>
                </a:lnTo>
                <a:close/>
              </a:path>
              <a:path w="439419" h="295910">
                <a:moveTo>
                  <a:pt x="318791" y="276859"/>
                </a:moveTo>
                <a:lnTo>
                  <a:pt x="313182" y="276859"/>
                </a:lnTo>
                <a:lnTo>
                  <a:pt x="316153" y="280669"/>
                </a:lnTo>
                <a:lnTo>
                  <a:pt x="316445" y="280669"/>
                </a:lnTo>
                <a:lnTo>
                  <a:pt x="320128" y="279399"/>
                </a:lnTo>
                <a:lnTo>
                  <a:pt x="320154" y="278129"/>
                </a:lnTo>
                <a:lnTo>
                  <a:pt x="318791" y="276859"/>
                </a:lnTo>
                <a:close/>
              </a:path>
              <a:path w="439419" h="295910">
                <a:moveTo>
                  <a:pt x="295046" y="260349"/>
                </a:moveTo>
                <a:lnTo>
                  <a:pt x="293585" y="260349"/>
                </a:lnTo>
                <a:lnTo>
                  <a:pt x="295902" y="266699"/>
                </a:lnTo>
                <a:lnTo>
                  <a:pt x="302844" y="267969"/>
                </a:lnTo>
                <a:lnTo>
                  <a:pt x="317652" y="267969"/>
                </a:lnTo>
                <a:lnTo>
                  <a:pt x="324586" y="276859"/>
                </a:lnTo>
                <a:lnTo>
                  <a:pt x="325247" y="276859"/>
                </a:lnTo>
                <a:lnTo>
                  <a:pt x="325924" y="271779"/>
                </a:lnTo>
                <a:lnTo>
                  <a:pt x="321749" y="266699"/>
                </a:lnTo>
                <a:lnTo>
                  <a:pt x="315758" y="262889"/>
                </a:lnTo>
                <a:lnTo>
                  <a:pt x="310984" y="261619"/>
                </a:lnTo>
                <a:lnTo>
                  <a:pt x="296062" y="261619"/>
                </a:lnTo>
                <a:lnTo>
                  <a:pt x="295046" y="260349"/>
                </a:lnTo>
                <a:close/>
              </a:path>
              <a:path w="439419" h="295910">
                <a:moveTo>
                  <a:pt x="214753" y="190499"/>
                </a:moveTo>
                <a:lnTo>
                  <a:pt x="179882" y="190499"/>
                </a:lnTo>
                <a:lnTo>
                  <a:pt x="187121" y="194309"/>
                </a:lnTo>
                <a:lnTo>
                  <a:pt x="191166" y="199389"/>
                </a:lnTo>
                <a:lnTo>
                  <a:pt x="193916" y="205739"/>
                </a:lnTo>
                <a:lnTo>
                  <a:pt x="197269" y="212089"/>
                </a:lnTo>
                <a:lnTo>
                  <a:pt x="204174" y="217169"/>
                </a:lnTo>
                <a:lnTo>
                  <a:pt x="226476" y="234949"/>
                </a:lnTo>
                <a:lnTo>
                  <a:pt x="230924" y="238759"/>
                </a:lnTo>
                <a:lnTo>
                  <a:pt x="234276" y="240029"/>
                </a:lnTo>
                <a:lnTo>
                  <a:pt x="242646" y="243839"/>
                </a:lnTo>
                <a:lnTo>
                  <a:pt x="244678" y="248919"/>
                </a:lnTo>
                <a:lnTo>
                  <a:pt x="246065" y="255269"/>
                </a:lnTo>
                <a:lnTo>
                  <a:pt x="245125" y="262889"/>
                </a:lnTo>
                <a:lnTo>
                  <a:pt x="243924" y="267969"/>
                </a:lnTo>
                <a:lnTo>
                  <a:pt x="244525" y="273049"/>
                </a:lnTo>
                <a:lnTo>
                  <a:pt x="251565" y="269239"/>
                </a:lnTo>
                <a:lnTo>
                  <a:pt x="254293" y="262889"/>
                </a:lnTo>
                <a:lnTo>
                  <a:pt x="255117" y="252729"/>
                </a:lnTo>
                <a:lnTo>
                  <a:pt x="258033" y="245109"/>
                </a:lnTo>
                <a:lnTo>
                  <a:pt x="258073" y="242569"/>
                </a:lnTo>
                <a:lnTo>
                  <a:pt x="268762" y="242569"/>
                </a:lnTo>
                <a:lnTo>
                  <a:pt x="268545" y="241299"/>
                </a:lnTo>
                <a:lnTo>
                  <a:pt x="261318" y="234949"/>
                </a:lnTo>
                <a:lnTo>
                  <a:pt x="253029" y="227329"/>
                </a:lnTo>
                <a:lnTo>
                  <a:pt x="248539" y="222249"/>
                </a:lnTo>
                <a:lnTo>
                  <a:pt x="235990" y="215899"/>
                </a:lnTo>
                <a:lnTo>
                  <a:pt x="224548" y="207009"/>
                </a:lnTo>
                <a:lnTo>
                  <a:pt x="216202" y="195579"/>
                </a:lnTo>
                <a:lnTo>
                  <a:pt x="214753" y="190499"/>
                </a:lnTo>
                <a:close/>
              </a:path>
              <a:path w="439419" h="295910">
                <a:moveTo>
                  <a:pt x="316882" y="270437"/>
                </a:moveTo>
                <a:lnTo>
                  <a:pt x="317055" y="270509"/>
                </a:lnTo>
                <a:lnTo>
                  <a:pt x="316882" y="270437"/>
                </a:lnTo>
                <a:close/>
              </a:path>
              <a:path w="439419" h="295910">
                <a:moveTo>
                  <a:pt x="317652" y="267969"/>
                </a:moveTo>
                <a:lnTo>
                  <a:pt x="311023" y="267969"/>
                </a:lnTo>
                <a:lnTo>
                  <a:pt x="316882" y="270437"/>
                </a:lnTo>
                <a:lnTo>
                  <a:pt x="317652" y="267969"/>
                </a:lnTo>
                <a:close/>
              </a:path>
              <a:path w="439419" h="295910">
                <a:moveTo>
                  <a:pt x="93047" y="259079"/>
                </a:moveTo>
                <a:lnTo>
                  <a:pt x="6654" y="259079"/>
                </a:lnTo>
                <a:lnTo>
                  <a:pt x="4152" y="260349"/>
                </a:lnTo>
                <a:lnTo>
                  <a:pt x="3666" y="261619"/>
                </a:lnTo>
                <a:lnTo>
                  <a:pt x="3987" y="265429"/>
                </a:lnTo>
                <a:lnTo>
                  <a:pt x="2559" y="265429"/>
                </a:lnTo>
                <a:lnTo>
                  <a:pt x="2425" y="266699"/>
                </a:lnTo>
                <a:lnTo>
                  <a:pt x="5334" y="267969"/>
                </a:lnTo>
                <a:lnTo>
                  <a:pt x="5207" y="265429"/>
                </a:lnTo>
                <a:lnTo>
                  <a:pt x="3987" y="265429"/>
                </a:lnTo>
                <a:lnTo>
                  <a:pt x="2605" y="264989"/>
                </a:lnTo>
                <a:lnTo>
                  <a:pt x="5184" y="264989"/>
                </a:lnTo>
                <a:lnTo>
                  <a:pt x="5143" y="264159"/>
                </a:lnTo>
                <a:lnTo>
                  <a:pt x="92304" y="264159"/>
                </a:lnTo>
                <a:lnTo>
                  <a:pt x="93497" y="262889"/>
                </a:lnTo>
                <a:lnTo>
                  <a:pt x="93047" y="259079"/>
                </a:lnTo>
                <a:close/>
              </a:path>
              <a:path w="439419" h="295910">
                <a:moveTo>
                  <a:pt x="92304" y="264159"/>
                </a:moveTo>
                <a:lnTo>
                  <a:pt x="5143" y="264159"/>
                </a:lnTo>
                <a:lnTo>
                  <a:pt x="7670" y="267969"/>
                </a:lnTo>
                <a:lnTo>
                  <a:pt x="88726" y="267969"/>
                </a:lnTo>
                <a:lnTo>
                  <a:pt x="92304" y="264159"/>
                </a:lnTo>
                <a:close/>
              </a:path>
              <a:path w="439419" h="295910">
                <a:moveTo>
                  <a:pt x="3664" y="261624"/>
                </a:moveTo>
                <a:lnTo>
                  <a:pt x="2692" y="264159"/>
                </a:lnTo>
                <a:lnTo>
                  <a:pt x="2605" y="264989"/>
                </a:lnTo>
                <a:lnTo>
                  <a:pt x="3987" y="265429"/>
                </a:lnTo>
                <a:lnTo>
                  <a:pt x="3664" y="261624"/>
                </a:lnTo>
                <a:close/>
              </a:path>
              <a:path w="439419" h="295910">
                <a:moveTo>
                  <a:pt x="36372" y="200659"/>
                </a:moveTo>
                <a:lnTo>
                  <a:pt x="18702" y="200659"/>
                </a:lnTo>
                <a:lnTo>
                  <a:pt x="10357" y="203199"/>
                </a:lnTo>
                <a:lnTo>
                  <a:pt x="4713" y="207746"/>
                </a:lnTo>
                <a:lnTo>
                  <a:pt x="7188" y="223519"/>
                </a:lnTo>
                <a:lnTo>
                  <a:pt x="7114" y="224789"/>
                </a:lnTo>
                <a:lnTo>
                  <a:pt x="6424" y="233679"/>
                </a:lnTo>
                <a:lnTo>
                  <a:pt x="3773" y="243839"/>
                </a:lnTo>
                <a:lnTo>
                  <a:pt x="1039" y="253999"/>
                </a:lnTo>
                <a:lnTo>
                  <a:pt x="0" y="264159"/>
                </a:lnTo>
                <a:lnTo>
                  <a:pt x="2605" y="264989"/>
                </a:lnTo>
                <a:lnTo>
                  <a:pt x="2692" y="264159"/>
                </a:lnTo>
                <a:lnTo>
                  <a:pt x="3664" y="261624"/>
                </a:lnTo>
                <a:lnTo>
                  <a:pt x="3556" y="260349"/>
                </a:lnTo>
                <a:lnTo>
                  <a:pt x="6654" y="259079"/>
                </a:lnTo>
                <a:lnTo>
                  <a:pt x="93047" y="259079"/>
                </a:lnTo>
                <a:lnTo>
                  <a:pt x="91698" y="247649"/>
                </a:lnTo>
                <a:lnTo>
                  <a:pt x="100499" y="236219"/>
                </a:lnTo>
                <a:lnTo>
                  <a:pt x="113451" y="227329"/>
                </a:lnTo>
                <a:lnTo>
                  <a:pt x="124104" y="217169"/>
                </a:lnTo>
                <a:lnTo>
                  <a:pt x="126222" y="213359"/>
                </a:lnTo>
                <a:lnTo>
                  <a:pt x="126846" y="209549"/>
                </a:lnTo>
                <a:lnTo>
                  <a:pt x="129010" y="205739"/>
                </a:lnTo>
                <a:lnTo>
                  <a:pt x="135750" y="203199"/>
                </a:lnTo>
                <a:lnTo>
                  <a:pt x="67132" y="203199"/>
                </a:lnTo>
                <a:lnTo>
                  <a:pt x="47416" y="201929"/>
                </a:lnTo>
                <a:lnTo>
                  <a:pt x="36372" y="200659"/>
                </a:lnTo>
                <a:close/>
              </a:path>
              <a:path w="439419" h="295910">
                <a:moveTo>
                  <a:pt x="315785" y="259079"/>
                </a:moveTo>
                <a:lnTo>
                  <a:pt x="297129" y="259079"/>
                </a:lnTo>
                <a:lnTo>
                  <a:pt x="297243" y="260349"/>
                </a:lnTo>
                <a:lnTo>
                  <a:pt x="296062" y="261619"/>
                </a:lnTo>
                <a:lnTo>
                  <a:pt x="310984" y="261619"/>
                </a:lnTo>
                <a:lnTo>
                  <a:pt x="311721" y="260349"/>
                </a:lnTo>
                <a:lnTo>
                  <a:pt x="314528" y="260349"/>
                </a:lnTo>
                <a:lnTo>
                  <a:pt x="315785" y="259079"/>
                </a:lnTo>
                <a:close/>
              </a:path>
              <a:path w="439419" h="295910">
                <a:moveTo>
                  <a:pt x="260186" y="208279"/>
                </a:moveTo>
                <a:lnTo>
                  <a:pt x="256959" y="208279"/>
                </a:lnTo>
                <a:lnTo>
                  <a:pt x="267785" y="213359"/>
                </a:lnTo>
                <a:lnTo>
                  <a:pt x="273716" y="218439"/>
                </a:lnTo>
                <a:lnTo>
                  <a:pt x="277161" y="224789"/>
                </a:lnTo>
                <a:lnTo>
                  <a:pt x="280530" y="233679"/>
                </a:lnTo>
                <a:lnTo>
                  <a:pt x="282268" y="241299"/>
                </a:lnTo>
                <a:lnTo>
                  <a:pt x="284316" y="248919"/>
                </a:lnTo>
                <a:lnTo>
                  <a:pt x="288558" y="255269"/>
                </a:lnTo>
                <a:lnTo>
                  <a:pt x="296875" y="259079"/>
                </a:lnTo>
                <a:lnTo>
                  <a:pt x="314401" y="259079"/>
                </a:lnTo>
                <a:lnTo>
                  <a:pt x="314134" y="257809"/>
                </a:lnTo>
                <a:lnTo>
                  <a:pt x="313537" y="256539"/>
                </a:lnTo>
                <a:lnTo>
                  <a:pt x="316152" y="254551"/>
                </a:lnTo>
                <a:lnTo>
                  <a:pt x="312966" y="248919"/>
                </a:lnTo>
                <a:lnTo>
                  <a:pt x="310572" y="242569"/>
                </a:lnTo>
                <a:lnTo>
                  <a:pt x="314109" y="240029"/>
                </a:lnTo>
                <a:lnTo>
                  <a:pt x="321760" y="240029"/>
                </a:lnTo>
                <a:lnTo>
                  <a:pt x="322224" y="237489"/>
                </a:lnTo>
                <a:lnTo>
                  <a:pt x="360514" y="237489"/>
                </a:lnTo>
                <a:lnTo>
                  <a:pt x="369473" y="232409"/>
                </a:lnTo>
                <a:lnTo>
                  <a:pt x="373151" y="231139"/>
                </a:lnTo>
                <a:lnTo>
                  <a:pt x="361736" y="222249"/>
                </a:lnTo>
                <a:lnTo>
                  <a:pt x="362433" y="210819"/>
                </a:lnTo>
                <a:lnTo>
                  <a:pt x="263525" y="210819"/>
                </a:lnTo>
                <a:lnTo>
                  <a:pt x="260186" y="208279"/>
                </a:lnTo>
                <a:close/>
              </a:path>
              <a:path w="439419" h="295910">
                <a:moveTo>
                  <a:pt x="316557" y="255265"/>
                </a:moveTo>
                <a:lnTo>
                  <a:pt x="315912" y="257809"/>
                </a:lnTo>
                <a:lnTo>
                  <a:pt x="316623" y="257809"/>
                </a:lnTo>
                <a:lnTo>
                  <a:pt x="316557" y="255265"/>
                </a:lnTo>
                <a:close/>
              </a:path>
              <a:path w="439419" h="295910">
                <a:moveTo>
                  <a:pt x="316877" y="253999"/>
                </a:moveTo>
                <a:lnTo>
                  <a:pt x="316152" y="254551"/>
                </a:lnTo>
                <a:lnTo>
                  <a:pt x="316557" y="255265"/>
                </a:lnTo>
                <a:lnTo>
                  <a:pt x="316877" y="253999"/>
                </a:lnTo>
                <a:close/>
              </a:path>
              <a:path w="439419" h="295910">
                <a:moveTo>
                  <a:pt x="268762" y="242569"/>
                </a:moveTo>
                <a:lnTo>
                  <a:pt x="258073" y="242569"/>
                </a:lnTo>
                <a:lnTo>
                  <a:pt x="260318" y="245109"/>
                </a:lnTo>
                <a:lnTo>
                  <a:pt x="269849" y="248919"/>
                </a:lnTo>
                <a:lnTo>
                  <a:pt x="268762" y="242569"/>
                </a:lnTo>
                <a:close/>
              </a:path>
              <a:path w="439419" h="295910">
                <a:moveTo>
                  <a:pt x="321741" y="246379"/>
                </a:moveTo>
                <a:lnTo>
                  <a:pt x="317419" y="246379"/>
                </a:lnTo>
                <a:lnTo>
                  <a:pt x="319316" y="248919"/>
                </a:lnTo>
                <a:lnTo>
                  <a:pt x="321360" y="247649"/>
                </a:lnTo>
                <a:lnTo>
                  <a:pt x="321905" y="246466"/>
                </a:lnTo>
                <a:lnTo>
                  <a:pt x="321741" y="246379"/>
                </a:lnTo>
                <a:close/>
              </a:path>
              <a:path w="439419" h="295910">
                <a:moveTo>
                  <a:pt x="325069" y="246379"/>
                </a:moveTo>
                <a:lnTo>
                  <a:pt x="321945" y="246379"/>
                </a:lnTo>
                <a:lnTo>
                  <a:pt x="324154" y="247649"/>
                </a:lnTo>
                <a:lnTo>
                  <a:pt x="325069" y="246379"/>
                </a:lnTo>
                <a:close/>
              </a:path>
              <a:path w="439419" h="295910">
                <a:moveTo>
                  <a:pt x="325983" y="245109"/>
                </a:moveTo>
                <a:lnTo>
                  <a:pt x="321964" y="245109"/>
                </a:lnTo>
                <a:lnTo>
                  <a:pt x="321741" y="246379"/>
                </a:lnTo>
                <a:lnTo>
                  <a:pt x="321905" y="246466"/>
                </a:lnTo>
                <a:lnTo>
                  <a:pt x="325069" y="246379"/>
                </a:lnTo>
                <a:lnTo>
                  <a:pt x="325983" y="245109"/>
                </a:lnTo>
                <a:close/>
              </a:path>
              <a:path w="439419" h="295910">
                <a:moveTo>
                  <a:pt x="321760" y="240029"/>
                </a:moveTo>
                <a:lnTo>
                  <a:pt x="314109" y="240029"/>
                </a:lnTo>
                <a:lnTo>
                  <a:pt x="313626" y="241299"/>
                </a:lnTo>
                <a:lnTo>
                  <a:pt x="317419" y="246379"/>
                </a:lnTo>
                <a:lnTo>
                  <a:pt x="319049" y="243839"/>
                </a:lnTo>
                <a:lnTo>
                  <a:pt x="321862" y="243839"/>
                </a:lnTo>
                <a:lnTo>
                  <a:pt x="321970" y="242569"/>
                </a:lnTo>
                <a:lnTo>
                  <a:pt x="321297" y="242569"/>
                </a:lnTo>
                <a:lnTo>
                  <a:pt x="321760" y="240029"/>
                </a:lnTo>
                <a:close/>
              </a:path>
              <a:path w="439419" h="295910">
                <a:moveTo>
                  <a:pt x="346976" y="241299"/>
                </a:moveTo>
                <a:lnTo>
                  <a:pt x="345935" y="246379"/>
                </a:lnTo>
                <a:lnTo>
                  <a:pt x="351070" y="242569"/>
                </a:lnTo>
                <a:lnTo>
                  <a:pt x="349097" y="242569"/>
                </a:lnTo>
                <a:lnTo>
                  <a:pt x="346976" y="241299"/>
                </a:lnTo>
                <a:close/>
              </a:path>
              <a:path w="439419" h="295910">
                <a:moveTo>
                  <a:pt x="322186" y="243839"/>
                </a:moveTo>
                <a:lnTo>
                  <a:pt x="321862" y="243839"/>
                </a:lnTo>
                <a:lnTo>
                  <a:pt x="321754" y="245109"/>
                </a:lnTo>
                <a:lnTo>
                  <a:pt x="321964" y="245109"/>
                </a:lnTo>
                <a:lnTo>
                  <a:pt x="322186" y="243839"/>
                </a:lnTo>
                <a:close/>
              </a:path>
              <a:path w="439419" h="295910">
                <a:moveTo>
                  <a:pt x="326339" y="241299"/>
                </a:moveTo>
                <a:lnTo>
                  <a:pt x="324665" y="241721"/>
                </a:lnTo>
                <a:lnTo>
                  <a:pt x="326148" y="243839"/>
                </a:lnTo>
                <a:lnTo>
                  <a:pt x="327939" y="245109"/>
                </a:lnTo>
                <a:lnTo>
                  <a:pt x="326339" y="241299"/>
                </a:lnTo>
                <a:close/>
              </a:path>
              <a:path w="439419" h="295910">
                <a:moveTo>
                  <a:pt x="322582" y="242246"/>
                </a:moveTo>
                <a:lnTo>
                  <a:pt x="321297" y="242569"/>
                </a:lnTo>
                <a:lnTo>
                  <a:pt x="321970" y="242569"/>
                </a:lnTo>
                <a:lnTo>
                  <a:pt x="322582" y="242246"/>
                </a:lnTo>
                <a:close/>
              </a:path>
              <a:path w="439419" h="295910">
                <a:moveTo>
                  <a:pt x="360514" y="237489"/>
                </a:moveTo>
                <a:lnTo>
                  <a:pt x="329546" y="237489"/>
                </a:lnTo>
                <a:lnTo>
                  <a:pt x="343996" y="238759"/>
                </a:lnTo>
                <a:lnTo>
                  <a:pt x="351497" y="238759"/>
                </a:lnTo>
                <a:lnTo>
                  <a:pt x="349097" y="242569"/>
                </a:lnTo>
                <a:lnTo>
                  <a:pt x="351070" y="242569"/>
                </a:lnTo>
                <a:lnTo>
                  <a:pt x="360514" y="237489"/>
                </a:lnTo>
                <a:close/>
              </a:path>
              <a:path w="439419" h="295910">
                <a:moveTo>
                  <a:pt x="324370" y="241299"/>
                </a:moveTo>
                <a:lnTo>
                  <a:pt x="322582" y="242246"/>
                </a:lnTo>
                <a:lnTo>
                  <a:pt x="324665" y="241721"/>
                </a:lnTo>
                <a:lnTo>
                  <a:pt x="324370" y="241299"/>
                </a:lnTo>
                <a:close/>
              </a:path>
              <a:path w="439419" h="295910">
                <a:moveTo>
                  <a:pt x="386881" y="171449"/>
                </a:moveTo>
                <a:lnTo>
                  <a:pt x="220116" y="171449"/>
                </a:lnTo>
                <a:lnTo>
                  <a:pt x="225310" y="175259"/>
                </a:lnTo>
                <a:lnTo>
                  <a:pt x="225005" y="177799"/>
                </a:lnTo>
                <a:lnTo>
                  <a:pt x="228961" y="182879"/>
                </a:lnTo>
                <a:lnTo>
                  <a:pt x="241642" y="191769"/>
                </a:lnTo>
                <a:lnTo>
                  <a:pt x="239433" y="191769"/>
                </a:lnTo>
                <a:lnTo>
                  <a:pt x="238290" y="193039"/>
                </a:lnTo>
                <a:lnTo>
                  <a:pt x="243660" y="198119"/>
                </a:lnTo>
                <a:lnTo>
                  <a:pt x="250036" y="201929"/>
                </a:lnTo>
                <a:lnTo>
                  <a:pt x="256847" y="205739"/>
                </a:lnTo>
                <a:lnTo>
                  <a:pt x="263525" y="210819"/>
                </a:lnTo>
                <a:lnTo>
                  <a:pt x="261543" y="208279"/>
                </a:lnTo>
                <a:lnTo>
                  <a:pt x="362588" y="208279"/>
                </a:lnTo>
                <a:lnTo>
                  <a:pt x="362743" y="205739"/>
                </a:lnTo>
                <a:lnTo>
                  <a:pt x="368732" y="190499"/>
                </a:lnTo>
                <a:lnTo>
                  <a:pt x="371556" y="185419"/>
                </a:lnTo>
                <a:lnTo>
                  <a:pt x="372262" y="184149"/>
                </a:lnTo>
                <a:lnTo>
                  <a:pt x="375210" y="184149"/>
                </a:lnTo>
                <a:lnTo>
                  <a:pt x="376868" y="182879"/>
                </a:lnTo>
                <a:lnTo>
                  <a:pt x="383265" y="175259"/>
                </a:lnTo>
                <a:lnTo>
                  <a:pt x="386881" y="171449"/>
                </a:lnTo>
                <a:close/>
              </a:path>
              <a:path w="439419" h="295910">
                <a:moveTo>
                  <a:pt x="362588" y="208279"/>
                </a:moveTo>
                <a:lnTo>
                  <a:pt x="261543" y="208279"/>
                </a:lnTo>
                <a:lnTo>
                  <a:pt x="263525" y="210819"/>
                </a:lnTo>
                <a:lnTo>
                  <a:pt x="362433" y="210819"/>
                </a:lnTo>
                <a:lnTo>
                  <a:pt x="362588" y="208279"/>
                </a:lnTo>
                <a:close/>
              </a:path>
              <a:path w="439419" h="295910">
                <a:moveTo>
                  <a:pt x="4597" y="207009"/>
                </a:moveTo>
                <a:lnTo>
                  <a:pt x="4051" y="208279"/>
                </a:lnTo>
                <a:lnTo>
                  <a:pt x="4713" y="207746"/>
                </a:lnTo>
                <a:lnTo>
                  <a:pt x="4597" y="207009"/>
                </a:lnTo>
                <a:close/>
              </a:path>
              <a:path w="439419" h="295910">
                <a:moveTo>
                  <a:pt x="161218" y="201929"/>
                </a:moveTo>
                <a:lnTo>
                  <a:pt x="141706" y="201929"/>
                </a:lnTo>
                <a:lnTo>
                  <a:pt x="144564" y="208279"/>
                </a:lnTo>
                <a:lnTo>
                  <a:pt x="150926" y="207009"/>
                </a:lnTo>
                <a:lnTo>
                  <a:pt x="158303" y="204469"/>
                </a:lnTo>
                <a:lnTo>
                  <a:pt x="161218" y="201929"/>
                </a:lnTo>
                <a:close/>
              </a:path>
              <a:path w="439419" h="295910">
                <a:moveTo>
                  <a:pt x="213665" y="186689"/>
                </a:moveTo>
                <a:lnTo>
                  <a:pt x="81699" y="186689"/>
                </a:lnTo>
                <a:lnTo>
                  <a:pt x="82800" y="199389"/>
                </a:lnTo>
                <a:lnTo>
                  <a:pt x="67132" y="203199"/>
                </a:lnTo>
                <a:lnTo>
                  <a:pt x="135750" y="203199"/>
                </a:lnTo>
                <a:lnTo>
                  <a:pt x="141706" y="201929"/>
                </a:lnTo>
                <a:lnTo>
                  <a:pt x="161218" y="201929"/>
                </a:lnTo>
                <a:lnTo>
                  <a:pt x="165590" y="198119"/>
                </a:lnTo>
                <a:lnTo>
                  <a:pt x="172784" y="193039"/>
                </a:lnTo>
                <a:lnTo>
                  <a:pt x="179882" y="190499"/>
                </a:lnTo>
                <a:lnTo>
                  <a:pt x="214753" y="190499"/>
                </a:lnTo>
                <a:lnTo>
                  <a:pt x="213665" y="186689"/>
                </a:lnTo>
                <a:close/>
              </a:path>
              <a:path w="439419" h="295910">
                <a:moveTo>
                  <a:pt x="82600" y="176529"/>
                </a:moveTo>
                <a:lnTo>
                  <a:pt x="81495" y="180339"/>
                </a:lnTo>
                <a:lnTo>
                  <a:pt x="80886" y="184149"/>
                </a:lnTo>
                <a:lnTo>
                  <a:pt x="80784" y="187959"/>
                </a:lnTo>
                <a:lnTo>
                  <a:pt x="81165" y="186689"/>
                </a:lnTo>
                <a:lnTo>
                  <a:pt x="213665" y="186689"/>
                </a:lnTo>
                <a:lnTo>
                  <a:pt x="212940" y="184149"/>
                </a:lnTo>
                <a:lnTo>
                  <a:pt x="213219" y="182879"/>
                </a:lnTo>
                <a:lnTo>
                  <a:pt x="87553" y="182879"/>
                </a:lnTo>
                <a:lnTo>
                  <a:pt x="84937" y="181609"/>
                </a:lnTo>
                <a:lnTo>
                  <a:pt x="85352" y="179984"/>
                </a:lnTo>
                <a:lnTo>
                  <a:pt x="82730" y="176640"/>
                </a:lnTo>
                <a:lnTo>
                  <a:pt x="82600" y="176529"/>
                </a:lnTo>
                <a:close/>
              </a:path>
              <a:path w="439419" h="295910">
                <a:moveTo>
                  <a:pt x="424011" y="162559"/>
                </a:moveTo>
                <a:lnTo>
                  <a:pt x="404672" y="162559"/>
                </a:lnTo>
                <a:lnTo>
                  <a:pt x="402069" y="166369"/>
                </a:lnTo>
                <a:lnTo>
                  <a:pt x="413880" y="166369"/>
                </a:lnTo>
                <a:lnTo>
                  <a:pt x="415302" y="171449"/>
                </a:lnTo>
                <a:lnTo>
                  <a:pt x="411810" y="173989"/>
                </a:lnTo>
                <a:lnTo>
                  <a:pt x="408127" y="175259"/>
                </a:lnTo>
                <a:lnTo>
                  <a:pt x="404596" y="179069"/>
                </a:lnTo>
                <a:lnTo>
                  <a:pt x="412400" y="186689"/>
                </a:lnTo>
                <a:lnTo>
                  <a:pt x="419525" y="187959"/>
                </a:lnTo>
                <a:lnTo>
                  <a:pt x="427774" y="185419"/>
                </a:lnTo>
                <a:lnTo>
                  <a:pt x="438950" y="184149"/>
                </a:lnTo>
                <a:lnTo>
                  <a:pt x="435125" y="180339"/>
                </a:lnTo>
                <a:lnTo>
                  <a:pt x="430202" y="176529"/>
                </a:lnTo>
                <a:lnTo>
                  <a:pt x="427380" y="172719"/>
                </a:lnTo>
                <a:lnTo>
                  <a:pt x="428206" y="170179"/>
                </a:lnTo>
                <a:lnTo>
                  <a:pt x="428002" y="170179"/>
                </a:lnTo>
                <a:lnTo>
                  <a:pt x="424011" y="162559"/>
                </a:lnTo>
                <a:close/>
              </a:path>
              <a:path w="439419" h="295910">
                <a:moveTo>
                  <a:pt x="375210" y="184149"/>
                </a:moveTo>
                <a:lnTo>
                  <a:pt x="372262" y="184149"/>
                </a:lnTo>
                <a:lnTo>
                  <a:pt x="371556" y="185419"/>
                </a:lnTo>
                <a:lnTo>
                  <a:pt x="372516" y="185419"/>
                </a:lnTo>
                <a:lnTo>
                  <a:pt x="371894" y="186689"/>
                </a:lnTo>
                <a:lnTo>
                  <a:pt x="375210" y="184149"/>
                </a:lnTo>
                <a:close/>
              </a:path>
              <a:path w="439419" h="295910">
                <a:moveTo>
                  <a:pt x="372262" y="184149"/>
                </a:moveTo>
                <a:lnTo>
                  <a:pt x="371538" y="185419"/>
                </a:lnTo>
                <a:lnTo>
                  <a:pt x="372262" y="184149"/>
                </a:lnTo>
                <a:close/>
              </a:path>
              <a:path w="439419" h="295910">
                <a:moveTo>
                  <a:pt x="73576" y="152917"/>
                </a:moveTo>
                <a:lnTo>
                  <a:pt x="72453" y="154939"/>
                </a:lnTo>
                <a:lnTo>
                  <a:pt x="75006" y="157479"/>
                </a:lnTo>
                <a:lnTo>
                  <a:pt x="84734" y="172719"/>
                </a:lnTo>
                <a:lnTo>
                  <a:pt x="81432" y="172719"/>
                </a:lnTo>
                <a:lnTo>
                  <a:pt x="81648" y="175259"/>
                </a:lnTo>
                <a:lnTo>
                  <a:pt x="82730" y="176640"/>
                </a:lnTo>
                <a:lnTo>
                  <a:pt x="85585" y="179069"/>
                </a:lnTo>
                <a:lnTo>
                  <a:pt x="85352" y="179984"/>
                </a:lnTo>
                <a:lnTo>
                  <a:pt x="86626" y="181609"/>
                </a:lnTo>
                <a:lnTo>
                  <a:pt x="87553" y="182879"/>
                </a:lnTo>
                <a:lnTo>
                  <a:pt x="213219" y="182879"/>
                </a:lnTo>
                <a:lnTo>
                  <a:pt x="213777" y="180339"/>
                </a:lnTo>
                <a:lnTo>
                  <a:pt x="216220" y="175259"/>
                </a:lnTo>
                <a:lnTo>
                  <a:pt x="220116" y="171449"/>
                </a:lnTo>
                <a:lnTo>
                  <a:pt x="386881" y="171449"/>
                </a:lnTo>
                <a:lnTo>
                  <a:pt x="390498" y="167639"/>
                </a:lnTo>
                <a:lnTo>
                  <a:pt x="395437" y="164286"/>
                </a:lnTo>
                <a:lnTo>
                  <a:pt x="395008" y="163829"/>
                </a:lnTo>
                <a:lnTo>
                  <a:pt x="396109" y="163829"/>
                </a:lnTo>
                <a:lnTo>
                  <a:pt x="397979" y="162559"/>
                </a:lnTo>
                <a:lnTo>
                  <a:pt x="398678" y="160019"/>
                </a:lnTo>
                <a:lnTo>
                  <a:pt x="397840" y="157479"/>
                </a:lnTo>
                <a:lnTo>
                  <a:pt x="396621" y="154939"/>
                </a:lnTo>
                <a:lnTo>
                  <a:pt x="76796" y="154939"/>
                </a:lnTo>
                <a:lnTo>
                  <a:pt x="74650" y="153669"/>
                </a:lnTo>
                <a:lnTo>
                  <a:pt x="74571" y="153542"/>
                </a:lnTo>
                <a:lnTo>
                  <a:pt x="73576" y="152917"/>
                </a:lnTo>
                <a:close/>
              </a:path>
              <a:path w="439419" h="295910">
                <a:moveTo>
                  <a:pt x="82730" y="176640"/>
                </a:moveTo>
                <a:lnTo>
                  <a:pt x="85352" y="179984"/>
                </a:lnTo>
                <a:lnTo>
                  <a:pt x="85585" y="179069"/>
                </a:lnTo>
                <a:lnTo>
                  <a:pt x="82730" y="176640"/>
                </a:lnTo>
                <a:close/>
              </a:path>
              <a:path w="439419" h="295910">
                <a:moveTo>
                  <a:pt x="413880" y="166369"/>
                </a:moveTo>
                <a:lnTo>
                  <a:pt x="397243" y="166369"/>
                </a:lnTo>
                <a:lnTo>
                  <a:pt x="401281" y="171449"/>
                </a:lnTo>
                <a:lnTo>
                  <a:pt x="413880" y="166369"/>
                </a:lnTo>
                <a:close/>
              </a:path>
              <a:path w="439419" h="295910">
                <a:moveTo>
                  <a:pt x="428276" y="169964"/>
                </a:moveTo>
                <a:lnTo>
                  <a:pt x="428002" y="170179"/>
                </a:lnTo>
                <a:lnTo>
                  <a:pt x="428206" y="170179"/>
                </a:lnTo>
                <a:lnTo>
                  <a:pt x="428276" y="169964"/>
                </a:lnTo>
                <a:close/>
              </a:path>
              <a:path w="439419" h="295910">
                <a:moveTo>
                  <a:pt x="429856" y="165099"/>
                </a:moveTo>
                <a:lnTo>
                  <a:pt x="428276" y="169964"/>
                </a:lnTo>
                <a:lnTo>
                  <a:pt x="429615" y="168909"/>
                </a:lnTo>
                <a:lnTo>
                  <a:pt x="431317" y="167639"/>
                </a:lnTo>
                <a:lnTo>
                  <a:pt x="429856" y="165099"/>
                </a:lnTo>
                <a:close/>
              </a:path>
              <a:path w="439419" h="295910">
                <a:moveTo>
                  <a:pt x="399264" y="164359"/>
                </a:moveTo>
                <a:lnTo>
                  <a:pt x="397040" y="165099"/>
                </a:lnTo>
                <a:lnTo>
                  <a:pt x="399364" y="165099"/>
                </a:lnTo>
                <a:lnTo>
                  <a:pt x="399542" y="166369"/>
                </a:lnTo>
                <a:lnTo>
                  <a:pt x="402069" y="166369"/>
                </a:lnTo>
                <a:lnTo>
                  <a:pt x="399264" y="164359"/>
                </a:lnTo>
                <a:close/>
              </a:path>
              <a:path w="439419" h="295910">
                <a:moveTo>
                  <a:pt x="397692" y="163829"/>
                </a:moveTo>
                <a:lnTo>
                  <a:pt x="396109" y="163829"/>
                </a:lnTo>
                <a:lnTo>
                  <a:pt x="395437" y="164286"/>
                </a:lnTo>
                <a:lnTo>
                  <a:pt x="396201" y="165099"/>
                </a:lnTo>
                <a:lnTo>
                  <a:pt x="397040" y="165099"/>
                </a:lnTo>
                <a:lnTo>
                  <a:pt x="397692" y="163829"/>
                </a:lnTo>
                <a:close/>
              </a:path>
              <a:path w="439419" h="295910">
                <a:moveTo>
                  <a:pt x="418690" y="152399"/>
                </a:moveTo>
                <a:lnTo>
                  <a:pt x="73863" y="152399"/>
                </a:lnTo>
                <a:lnTo>
                  <a:pt x="74571" y="153542"/>
                </a:lnTo>
                <a:lnTo>
                  <a:pt x="76796" y="154939"/>
                </a:lnTo>
                <a:lnTo>
                  <a:pt x="396621" y="154939"/>
                </a:lnTo>
                <a:lnTo>
                  <a:pt x="400304" y="158749"/>
                </a:lnTo>
                <a:lnTo>
                  <a:pt x="397040" y="165099"/>
                </a:lnTo>
                <a:lnTo>
                  <a:pt x="399264" y="164359"/>
                </a:lnTo>
                <a:lnTo>
                  <a:pt x="398526" y="163829"/>
                </a:lnTo>
                <a:lnTo>
                  <a:pt x="400856" y="163829"/>
                </a:lnTo>
                <a:lnTo>
                  <a:pt x="404672" y="162559"/>
                </a:lnTo>
                <a:lnTo>
                  <a:pt x="424011" y="162559"/>
                </a:lnTo>
                <a:lnTo>
                  <a:pt x="418690" y="152399"/>
                </a:lnTo>
                <a:close/>
              </a:path>
              <a:path w="439419" h="295910">
                <a:moveTo>
                  <a:pt x="400856" y="163829"/>
                </a:moveTo>
                <a:lnTo>
                  <a:pt x="398526" y="163829"/>
                </a:lnTo>
                <a:lnTo>
                  <a:pt x="399264" y="164359"/>
                </a:lnTo>
                <a:lnTo>
                  <a:pt x="400856" y="163829"/>
                </a:lnTo>
                <a:close/>
              </a:path>
              <a:path w="439419" h="295910">
                <a:moveTo>
                  <a:pt x="396109" y="163829"/>
                </a:moveTo>
                <a:lnTo>
                  <a:pt x="395008" y="163829"/>
                </a:lnTo>
                <a:lnTo>
                  <a:pt x="395437" y="164286"/>
                </a:lnTo>
                <a:lnTo>
                  <a:pt x="396109" y="163829"/>
                </a:lnTo>
                <a:close/>
              </a:path>
              <a:path w="439419" h="295910">
                <a:moveTo>
                  <a:pt x="73863" y="152399"/>
                </a:moveTo>
                <a:lnTo>
                  <a:pt x="73576" y="152917"/>
                </a:lnTo>
                <a:lnTo>
                  <a:pt x="74571" y="153542"/>
                </a:lnTo>
                <a:lnTo>
                  <a:pt x="73863" y="152399"/>
                </a:lnTo>
                <a:close/>
              </a:path>
              <a:path w="439419" h="295910">
                <a:moveTo>
                  <a:pt x="412118" y="139699"/>
                </a:moveTo>
                <a:lnTo>
                  <a:pt x="51930" y="139699"/>
                </a:lnTo>
                <a:lnTo>
                  <a:pt x="53454" y="140969"/>
                </a:lnTo>
                <a:lnTo>
                  <a:pt x="50266" y="140969"/>
                </a:lnTo>
                <a:lnTo>
                  <a:pt x="50800" y="142239"/>
                </a:lnTo>
                <a:lnTo>
                  <a:pt x="52565" y="142239"/>
                </a:lnTo>
                <a:lnTo>
                  <a:pt x="51600" y="143509"/>
                </a:lnTo>
                <a:lnTo>
                  <a:pt x="49199" y="143509"/>
                </a:lnTo>
                <a:lnTo>
                  <a:pt x="57251" y="147319"/>
                </a:lnTo>
                <a:lnTo>
                  <a:pt x="64322" y="149859"/>
                </a:lnTo>
                <a:lnTo>
                  <a:pt x="70731" y="151129"/>
                </a:lnTo>
                <a:lnTo>
                  <a:pt x="73576" y="152917"/>
                </a:lnTo>
                <a:lnTo>
                  <a:pt x="73863" y="152399"/>
                </a:lnTo>
                <a:lnTo>
                  <a:pt x="418690" y="152399"/>
                </a:lnTo>
                <a:lnTo>
                  <a:pt x="417360" y="149859"/>
                </a:lnTo>
                <a:lnTo>
                  <a:pt x="412118" y="139699"/>
                </a:lnTo>
                <a:close/>
              </a:path>
              <a:path w="439419" h="295910">
                <a:moveTo>
                  <a:pt x="63903" y="134619"/>
                </a:moveTo>
                <a:lnTo>
                  <a:pt x="54304" y="134619"/>
                </a:lnTo>
                <a:lnTo>
                  <a:pt x="48577" y="138429"/>
                </a:lnTo>
                <a:lnTo>
                  <a:pt x="49085" y="140969"/>
                </a:lnTo>
                <a:lnTo>
                  <a:pt x="51930" y="139699"/>
                </a:lnTo>
                <a:lnTo>
                  <a:pt x="412118" y="139699"/>
                </a:lnTo>
                <a:lnTo>
                  <a:pt x="410152" y="135889"/>
                </a:lnTo>
                <a:lnTo>
                  <a:pt x="73887" y="135889"/>
                </a:lnTo>
                <a:lnTo>
                  <a:pt x="63903" y="134619"/>
                </a:lnTo>
                <a:close/>
              </a:path>
              <a:path w="439419" h="295910">
                <a:moveTo>
                  <a:pt x="92130" y="124459"/>
                </a:moveTo>
                <a:lnTo>
                  <a:pt x="80416" y="124459"/>
                </a:lnTo>
                <a:lnTo>
                  <a:pt x="73255" y="128269"/>
                </a:lnTo>
                <a:lnTo>
                  <a:pt x="80772" y="135889"/>
                </a:lnTo>
                <a:lnTo>
                  <a:pt x="410152" y="135889"/>
                </a:lnTo>
                <a:lnTo>
                  <a:pt x="404910" y="125729"/>
                </a:lnTo>
                <a:lnTo>
                  <a:pt x="96024" y="125729"/>
                </a:lnTo>
                <a:lnTo>
                  <a:pt x="96418" y="125346"/>
                </a:lnTo>
                <a:lnTo>
                  <a:pt x="92130" y="124459"/>
                </a:lnTo>
                <a:close/>
              </a:path>
              <a:path w="439419" h="295910">
                <a:moveTo>
                  <a:pt x="96418" y="125346"/>
                </a:moveTo>
                <a:lnTo>
                  <a:pt x="96024" y="125729"/>
                </a:lnTo>
                <a:lnTo>
                  <a:pt x="98272" y="125729"/>
                </a:lnTo>
                <a:lnTo>
                  <a:pt x="96418" y="125346"/>
                </a:lnTo>
                <a:close/>
              </a:path>
              <a:path w="439419" h="295910">
                <a:moveTo>
                  <a:pt x="158115" y="68579"/>
                </a:moveTo>
                <a:lnTo>
                  <a:pt x="162991" y="74929"/>
                </a:lnTo>
                <a:lnTo>
                  <a:pt x="151367" y="76199"/>
                </a:lnTo>
                <a:lnTo>
                  <a:pt x="140385" y="81279"/>
                </a:lnTo>
                <a:lnTo>
                  <a:pt x="133738" y="90169"/>
                </a:lnTo>
                <a:lnTo>
                  <a:pt x="135115" y="99059"/>
                </a:lnTo>
                <a:lnTo>
                  <a:pt x="132207" y="99059"/>
                </a:lnTo>
                <a:lnTo>
                  <a:pt x="134645" y="100329"/>
                </a:lnTo>
                <a:lnTo>
                  <a:pt x="128661" y="101599"/>
                </a:lnTo>
                <a:lnTo>
                  <a:pt x="121569" y="101599"/>
                </a:lnTo>
                <a:lnTo>
                  <a:pt x="114798" y="104139"/>
                </a:lnTo>
                <a:lnTo>
                  <a:pt x="109778" y="107949"/>
                </a:lnTo>
                <a:lnTo>
                  <a:pt x="107772" y="114299"/>
                </a:lnTo>
                <a:lnTo>
                  <a:pt x="96418" y="125346"/>
                </a:lnTo>
                <a:lnTo>
                  <a:pt x="98272" y="125729"/>
                </a:lnTo>
                <a:lnTo>
                  <a:pt x="404910" y="125729"/>
                </a:lnTo>
                <a:lnTo>
                  <a:pt x="393115" y="102869"/>
                </a:lnTo>
                <a:lnTo>
                  <a:pt x="376460" y="73659"/>
                </a:lnTo>
                <a:lnTo>
                  <a:pt x="175183" y="73659"/>
                </a:lnTo>
                <a:lnTo>
                  <a:pt x="175133" y="69849"/>
                </a:lnTo>
                <a:lnTo>
                  <a:pt x="158115" y="68579"/>
                </a:lnTo>
                <a:close/>
              </a:path>
              <a:path w="439419" h="295910">
                <a:moveTo>
                  <a:pt x="129844" y="95249"/>
                </a:moveTo>
                <a:lnTo>
                  <a:pt x="127342" y="97789"/>
                </a:lnTo>
                <a:lnTo>
                  <a:pt x="129247" y="100329"/>
                </a:lnTo>
                <a:lnTo>
                  <a:pt x="132207" y="99059"/>
                </a:lnTo>
                <a:lnTo>
                  <a:pt x="132651" y="99059"/>
                </a:lnTo>
                <a:lnTo>
                  <a:pt x="129844" y="95249"/>
                </a:lnTo>
                <a:close/>
              </a:path>
              <a:path w="439419" h="295910">
                <a:moveTo>
                  <a:pt x="181384" y="69849"/>
                </a:moveTo>
                <a:lnTo>
                  <a:pt x="179549" y="69849"/>
                </a:lnTo>
                <a:lnTo>
                  <a:pt x="178557" y="71119"/>
                </a:lnTo>
                <a:lnTo>
                  <a:pt x="175183" y="73659"/>
                </a:lnTo>
                <a:lnTo>
                  <a:pt x="376460" y="73659"/>
                </a:lnTo>
                <a:lnTo>
                  <a:pt x="375012" y="71119"/>
                </a:lnTo>
                <a:lnTo>
                  <a:pt x="187286" y="71119"/>
                </a:lnTo>
                <a:lnTo>
                  <a:pt x="181384" y="69849"/>
                </a:lnTo>
                <a:close/>
              </a:path>
              <a:path w="439419" h="295910">
                <a:moveTo>
                  <a:pt x="176982" y="31749"/>
                </a:moveTo>
                <a:lnTo>
                  <a:pt x="172504" y="31749"/>
                </a:lnTo>
                <a:lnTo>
                  <a:pt x="172580" y="39369"/>
                </a:lnTo>
                <a:lnTo>
                  <a:pt x="173769" y="48259"/>
                </a:lnTo>
                <a:lnTo>
                  <a:pt x="176682" y="62229"/>
                </a:lnTo>
                <a:lnTo>
                  <a:pt x="178993" y="63499"/>
                </a:lnTo>
                <a:lnTo>
                  <a:pt x="181927" y="68579"/>
                </a:lnTo>
                <a:lnTo>
                  <a:pt x="187286" y="71119"/>
                </a:lnTo>
                <a:lnTo>
                  <a:pt x="375012" y="71119"/>
                </a:lnTo>
                <a:lnTo>
                  <a:pt x="374288" y="69849"/>
                </a:lnTo>
                <a:lnTo>
                  <a:pt x="232054" y="69849"/>
                </a:lnTo>
                <a:lnTo>
                  <a:pt x="226872" y="67309"/>
                </a:lnTo>
                <a:lnTo>
                  <a:pt x="203034" y="67309"/>
                </a:lnTo>
                <a:lnTo>
                  <a:pt x="197345" y="64769"/>
                </a:lnTo>
                <a:lnTo>
                  <a:pt x="196430" y="63499"/>
                </a:lnTo>
                <a:lnTo>
                  <a:pt x="199898" y="63499"/>
                </a:lnTo>
                <a:lnTo>
                  <a:pt x="198843" y="60959"/>
                </a:lnTo>
                <a:lnTo>
                  <a:pt x="194767" y="60959"/>
                </a:lnTo>
                <a:lnTo>
                  <a:pt x="193262" y="59689"/>
                </a:lnTo>
                <a:lnTo>
                  <a:pt x="188137" y="59689"/>
                </a:lnTo>
                <a:lnTo>
                  <a:pt x="190931" y="57149"/>
                </a:lnTo>
                <a:lnTo>
                  <a:pt x="187147" y="52069"/>
                </a:lnTo>
                <a:lnTo>
                  <a:pt x="184315" y="52069"/>
                </a:lnTo>
                <a:lnTo>
                  <a:pt x="187794" y="44449"/>
                </a:lnTo>
                <a:lnTo>
                  <a:pt x="196659" y="39369"/>
                </a:lnTo>
                <a:lnTo>
                  <a:pt x="198081" y="33019"/>
                </a:lnTo>
                <a:lnTo>
                  <a:pt x="178727" y="33019"/>
                </a:lnTo>
                <a:lnTo>
                  <a:pt x="176982" y="31749"/>
                </a:lnTo>
                <a:close/>
              </a:path>
              <a:path w="439419" h="295910">
                <a:moveTo>
                  <a:pt x="232062" y="69735"/>
                </a:moveTo>
                <a:lnTo>
                  <a:pt x="232308" y="69849"/>
                </a:lnTo>
                <a:lnTo>
                  <a:pt x="232062" y="69735"/>
                </a:lnTo>
                <a:close/>
              </a:path>
              <a:path w="439419" h="295910">
                <a:moveTo>
                  <a:pt x="263133" y="54609"/>
                </a:moveTo>
                <a:lnTo>
                  <a:pt x="249959" y="58419"/>
                </a:lnTo>
                <a:lnTo>
                  <a:pt x="235993" y="63499"/>
                </a:lnTo>
                <a:lnTo>
                  <a:pt x="225183" y="63499"/>
                </a:lnTo>
                <a:lnTo>
                  <a:pt x="224751" y="66318"/>
                </a:lnTo>
                <a:lnTo>
                  <a:pt x="226872" y="67309"/>
                </a:lnTo>
                <a:lnTo>
                  <a:pt x="232054" y="67309"/>
                </a:lnTo>
                <a:lnTo>
                  <a:pt x="232062" y="69735"/>
                </a:lnTo>
                <a:lnTo>
                  <a:pt x="232308" y="69849"/>
                </a:lnTo>
                <a:lnTo>
                  <a:pt x="374288" y="69849"/>
                </a:lnTo>
                <a:lnTo>
                  <a:pt x="368494" y="59689"/>
                </a:lnTo>
                <a:lnTo>
                  <a:pt x="273874" y="59689"/>
                </a:lnTo>
                <a:lnTo>
                  <a:pt x="268788" y="56313"/>
                </a:lnTo>
                <a:lnTo>
                  <a:pt x="263133" y="54609"/>
                </a:lnTo>
                <a:close/>
              </a:path>
              <a:path w="439419" h="295910">
                <a:moveTo>
                  <a:pt x="208864" y="59689"/>
                </a:moveTo>
                <a:lnTo>
                  <a:pt x="203034" y="67309"/>
                </a:lnTo>
                <a:lnTo>
                  <a:pt x="224599" y="67309"/>
                </a:lnTo>
                <a:lnTo>
                  <a:pt x="224751" y="66318"/>
                </a:lnTo>
                <a:lnTo>
                  <a:pt x="224155" y="66039"/>
                </a:lnTo>
                <a:lnTo>
                  <a:pt x="220116" y="62229"/>
                </a:lnTo>
                <a:lnTo>
                  <a:pt x="208864" y="59689"/>
                </a:lnTo>
                <a:close/>
              </a:path>
              <a:path w="439419" h="295910">
                <a:moveTo>
                  <a:pt x="224751" y="66318"/>
                </a:moveTo>
                <a:lnTo>
                  <a:pt x="224599" y="67309"/>
                </a:lnTo>
                <a:lnTo>
                  <a:pt x="226872" y="67309"/>
                </a:lnTo>
                <a:lnTo>
                  <a:pt x="224751" y="66318"/>
                </a:lnTo>
                <a:close/>
              </a:path>
              <a:path w="439419" h="295910">
                <a:moveTo>
                  <a:pt x="191757" y="58419"/>
                </a:moveTo>
                <a:lnTo>
                  <a:pt x="188137" y="59689"/>
                </a:lnTo>
                <a:lnTo>
                  <a:pt x="193262" y="59689"/>
                </a:lnTo>
                <a:lnTo>
                  <a:pt x="191757" y="58419"/>
                </a:lnTo>
                <a:close/>
              </a:path>
              <a:path w="439419" h="295910">
                <a:moveTo>
                  <a:pt x="292785" y="44449"/>
                </a:moveTo>
                <a:lnTo>
                  <a:pt x="288182" y="50799"/>
                </a:lnTo>
                <a:lnTo>
                  <a:pt x="281217" y="57149"/>
                </a:lnTo>
                <a:lnTo>
                  <a:pt x="273874" y="59689"/>
                </a:lnTo>
                <a:lnTo>
                  <a:pt x="368494" y="59689"/>
                </a:lnTo>
                <a:lnTo>
                  <a:pt x="364874" y="53339"/>
                </a:lnTo>
                <a:lnTo>
                  <a:pt x="288188" y="53339"/>
                </a:lnTo>
                <a:lnTo>
                  <a:pt x="290398" y="50799"/>
                </a:lnTo>
                <a:lnTo>
                  <a:pt x="292912" y="48259"/>
                </a:lnTo>
                <a:lnTo>
                  <a:pt x="292785" y="44449"/>
                </a:lnTo>
                <a:close/>
              </a:path>
              <a:path w="439419" h="295910">
                <a:moveTo>
                  <a:pt x="270032" y="56688"/>
                </a:moveTo>
                <a:lnTo>
                  <a:pt x="270433" y="57149"/>
                </a:lnTo>
                <a:lnTo>
                  <a:pt x="271564" y="57149"/>
                </a:lnTo>
                <a:lnTo>
                  <a:pt x="270032" y="56688"/>
                </a:lnTo>
                <a:close/>
              </a:path>
              <a:path w="439419" h="295910">
                <a:moveTo>
                  <a:pt x="269328" y="55879"/>
                </a:moveTo>
                <a:lnTo>
                  <a:pt x="268135" y="55879"/>
                </a:lnTo>
                <a:lnTo>
                  <a:pt x="268788" y="56313"/>
                </a:lnTo>
                <a:lnTo>
                  <a:pt x="270032" y="56688"/>
                </a:lnTo>
                <a:lnTo>
                  <a:pt x="269328" y="55879"/>
                </a:lnTo>
                <a:close/>
              </a:path>
              <a:path w="439419" h="295910">
                <a:moveTo>
                  <a:pt x="304837" y="17779"/>
                </a:moveTo>
                <a:lnTo>
                  <a:pt x="297649" y="19049"/>
                </a:lnTo>
                <a:lnTo>
                  <a:pt x="293303" y="27939"/>
                </a:lnTo>
                <a:lnTo>
                  <a:pt x="293147" y="39369"/>
                </a:lnTo>
                <a:lnTo>
                  <a:pt x="292877" y="50799"/>
                </a:lnTo>
                <a:lnTo>
                  <a:pt x="288188" y="53339"/>
                </a:lnTo>
                <a:lnTo>
                  <a:pt x="364874" y="53339"/>
                </a:lnTo>
                <a:lnTo>
                  <a:pt x="362701" y="49529"/>
                </a:lnTo>
                <a:lnTo>
                  <a:pt x="345917" y="25399"/>
                </a:lnTo>
                <a:lnTo>
                  <a:pt x="314559" y="25399"/>
                </a:lnTo>
                <a:lnTo>
                  <a:pt x="304837" y="17779"/>
                </a:lnTo>
                <a:close/>
              </a:path>
              <a:path w="439419" h="295910">
                <a:moveTo>
                  <a:pt x="178199" y="24219"/>
                </a:moveTo>
                <a:lnTo>
                  <a:pt x="173456" y="26669"/>
                </a:lnTo>
                <a:lnTo>
                  <a:pt x="173494" y="29209"/>
                </a:lnTo>
                <a:lnTo>
                  <a:pt x="178727" y="33019"/>
                </a:lnTo>
                <a:lnTo>
                  <a:pt x="178199" y="24219"/>
                </a:lnTo>
                <a:close/>
              </a:path>
              <a:path w="439419" h="295910">
                <a:moveTo>
                  <a:pt x="195199" y="16509"/>
                </a:moveTo>
                <a:lnTo>
                  <a:pt x="193116" y="16509"/>
                </a:lnTo>
                <a:lnTo>
                  <a:pt x="178371" y="24129"/>
                </a:lnTo>
                <a:lnTo>
                  <a:pt x="182638" y="26669"/>
                </a:lnTo>
                <a:lnTo>
                  <a:pt x="182372" y="27939"/>
                </a:lnTo>
                <a:lnTo>
                  <a:pt x="182181" y="29209"/>
                </a:lnTo>
                <a:lnTo>
                  <a:pt x="182079" y="30479"/>
                </a:lnTo>
                <a:lnTo>
                  <a:pt x="182892" y="31749"/>
                </a:lnTo>
                <a:lnTo>
                  <a:pt x="178650" y="31749"/>
                </a:lnTo>
                <a:lnTo>
                  <a:pt x="178727" y="33019"/>
                </a:lnTo>
                <a:lnTo>
                  <a:pt x="198081" y="33019"/>
                </a:lnTo>
                <a:lnTo>
                  <a:pt x="195999" y="30479"/>
                </a:lnTo>
                <a:lnTo>
                  <a:pt x="187960" y="24129"/>
                </a:lnTo>
                <a:lnTo>
                  <a:pt x="195199" y="16509"/>
                </a:lnTo>
                <a:close/>
              </a:path>
              <a:path w="439419" h="295910">
                <a:moveTo>
                  <a:pt x="313093" y="0"/>
                </a:moveTo>
                <a:lnTo>
                  <a:pt x="307606" y="5079"/>
                </a:lnTo>
                <a:lnTo>
                  <a:pt x="323024" y="8889"/>
                </a:lnTo>
                <a:lnTo>
                  <a:pt x="323151" y="10159"/>
                </a:lnTo>
                <a:lnTo>
                  <a:pt x="321945" y="12699"/>
                </a:lnTo>
                <a:lnTo>
                  <a:pt x="322872" y="24129"/>
                </a:lnTo>
                <a:lnTo>
                  <a:pt x="321132" y="24129"/>
                </a:lnTo>
                <a:lnTo>
                  <a:pt x="314559" y="25399"/>
                </a:lnTo>
                <a:lnTo>
                  <a:pt x="345917" y="25399"/>
                </a:lnTo>
                <a:lnTo>
                  <a:pt x="333550" y="7619"/>
                </a:lnTo>
                <a:lnTo>
                  <a:pt x="31309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72305" y="310572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7099" y="3200"/>
                </a:moveTo>
                <a:lnTo>
                  <a:pt x="6092" y="3535"/>
                </a:lnTo>
                <a:lnTo>
                  <a:pt x="9525" y="6134"/>
                </a:lnTo>
                <a:lnTo>
                  <a:pt x="7099" y="3200"/>
                </a:lnTo>
                <a:close/>
              </a:path>
              <a:path w="9525" h="6350">
                <a:moveTo>
                  <a:pt x="1422" y="0"/>
                </a:moveTo>
                <a:lnTo>
                  <a:pt x="1625" y="888"/>
                </a:lnTo>
                <a:lnTo>
                  <a:pt x="1333" y="1193"/>
                </a:lnTo>
                <a:lnTo>
                  <a:pt x="482" y="1193"/>
                </a:lnTo>
                <a:lnTo>
                  <a:pt x="23" y="3200"/>
                </a:lnTo>
                <a:lnTo>
                  <a:pt x="0" y="4749"/>
                </a:lnTo>
                <a:lnTo>
                  <a:pt x="2743" y="4648"/>
                </a:lnTo>
                <a:lnTo>
                  <a:pt x="6092" y="3535"/>
                </a:lnTo>
                <a:lnTo>
                  <a:pt x="2999" y="1193"/>
                </a:lnTo>
                <a:lnTo>
                  <a:pt x="1333" y="1193"/>
                </a:lnTo>
                <a:lnTo>
                  <a:pt x="546" y="914"/>
                </a:lnTo>
                <a:lnTo>
                  <a:pt x="2630" y="914"/>
                </a:lnTo>
                <a:lnTo>
                  <a:pt x="142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58829" y="345952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2159" y="0"/>
                </a:moveTo>
                <a:lnTo>
                  <a:pt x="457" y="2641"/>
                </a:lnTo>
                <a:lnTo>
                  <a:pt x="0" y="3835"/>
                </a:lnTo>
                <a:lnTo>
                  <a:pt x="1270" y="5080"/>
                </a:lnTo>
                <a:lnTo>
                  <a:pt x="4051" y="3086"/>
                </a:lnTo>
                <a:lnTo>
                  <a:pt x="3810" y="1511"/>
                </a:lnTo>
                <a:lnTo>
                  <a:pt x="215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32221" y="3409408"/>
            <a:ext cx="8890" cy="22860"/>
          </a:xfrm>
          <a:custGeom>
            <a:avLst/>
            <a:gdLst/>
            <a:ahLst/>
            <a:cxnLst/>
            <a:rect l="l" t="t" r="r" b="b"/>
            <a:pathLst>
              <a:path w="8889" h="22860">
                <a:moveTo>
                  <a:pt x="5111" y="0"/>
                </a:moveTo>
                <a:lnTo>
                  <a:pt x="5848" y="4940"/>
                </a:lnTo>
                <a:lnTo>
                  <a:pt x="5149" y="5600"/>
                </a:lnTo>
                <a:lnTo>
                  <a:pt x="1533" y="5851"/>
                </a:lnTo>
                <a:lnTo>
                  <a:pt x="0" y="10834"/>
                </a:lnTo>
                <a:lnTo>
                  <a:pt x="781" y="17382"/>
                </a:lnTo>
                <a:lnTo>
                  <a:pt x="4108" y="22326"/>
                </a:lnTo>
                <a:lnTo>
                  <a:pt x="8629" y="15722"/>
                </a:lnTo>
                <a:lnTo>
                  <a:pt x="6534" y="9067"/>
                </a:lnTo>
                <a:lnTo>
                  <a:pt x="6864" y="1930"/>
                </a:lnTo>
                <a:lnTo>
                  <a:pt x="511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70067" y="3449827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4" h="7620">
                <a:moveTo>
                  <a:pt x="7683" y="0"/>
                </a:moveTo>
                <a:lnTo>
                  <a:pt x="4724" y="774"/>
                </a:lnTo>
                <a:lnTo>
                  <a:pt x="2158" y="2286"/>
                </a:lnTo>
                <a:lnTo>
                  <a:pt x="0" y="4546"/>
                </a:lnTo>
                <a:lnTo>
                  <a:pt x="2373" y="7177"/>
                </a:lnTo>
                <a:lnTo>
                  <a:pt x="7113" y="5916"/>
                </a:lnTo>
                <a:lnTo>
                  <a:pt x="10217" y="2833"/>
                </a:lnTo>
                <a:lnTo>
                  <a:pt x="768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45140" y="346873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1816" y="0"/>
                </a:moveTo>
                <a:lnTo>
                  <a:pt x="0" y="3619"/>
                </a:lnTo>
                <a:lnTo>
                  <a:pt x="393" y="1765"/>
                </a:lnTo>
                <a:lnTo>
                  <a:pt x="1485" y="4635"/>
                </a:lnTo>
                <a:lnTo>
                  <a:pt x="5651" y="5638"/>
                </a:lnTo>
                <a:lnTo>
                  <a:pt x="2908" y="2590"/>
                </a:lnTo>
                <a:lnTo>
                  <a:pt x="181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36667" y="345006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20">
                <a:moveTo>
                  <a:pt x="3276" y="0"/>
                </a:moveTo>
                <a:lnTo>
                  <a:pt x="0" y="5206"/>
                </a:lnTo>
                <a:lnTo>
                  <a:pt x="5689" y="7277"/>
                </a:lnTo>
                <a:lnTo>
                  <a:pt x="5219" y="5727"/>
                </a:lnTo>
                <a:lnTo>
                  <a:pt x="2006" y="4533"/>
                </a:lnTo>
                <a:lnTo>
                  <a:pt x="4063" y="2590"/>
                </a:lnTo>
                <a:lnTo>
                  <a:pt x="32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68777" y="3470343"/>
            <a:ext cx="30480" cy="20320"/>
          </a:xfrm>
          <a:custGeom>
            <a:avLst/>
            <a:gdLst/>
            <a:ahLst/>
            <a:cxnLst/>
            <a:rect l="l" t="t" r="r" b="b"/>
            <a:pathLst>
              <a:path w="30480" h="20320">
                <a:moveTo>
                  <a:pt x="22834" y="0"/>
                </a:moveTo>
                <a:lnTo>
                  <a:pt x="12379" y="1605"/>
                </a:lnTo>
                <a:lnTo>
                  <a:pt x="3300" y="4733"/>
                </a:lnTo>
                <a:lnTo>
                  <a:pt x="0" y="8395"/>
                </a:lnTo>
                <a:lnTo>
                  <a:pt x="3733" y="10965"/>
                </a:lnTo>
                <a:lnTo>
                  <a:pt x="11526" y="15018"/>
                </a:lnTo>
                <a:lnTo>
                  <a:pt x="19322" y="18729"/>
                </a:lnTo>
                <a:lnTo>
                  <a:pt x="23063" y="20270"/>
                </a:lnTo>
                <a:lnTo>
                  <a:pt x="28206" y="18060"/>
                </a:lnTo>
                <a:lnTo>
                  <a:pt x="25057" y="13742"/>
                </a:lnTo>
                <a:lnTo>
                  <a:pt x="26111" y="7773"/>
                </a:lnTo>
                <a:lnTo>
                  <a:pt x="26809" y="5703"/>
                </a:lnTo>
                <a:lnTo>
                  <a:pt x="28663" y="2579"/>
                </a:lnTo>
                <a:lnTo>
                  <a:pt x="30264" y="902"/>
                </a:lnTo>
                <a:lnTo>
                  <a:pt x="2283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26541" y="3432756"/>
            <a:ext cx="17145" cy="26670"/>
          </a:xfrm>
          <a:custGeom>
            <a:avLst/>
            <a:gdLst/>
            <a:ahLst/>
            <a:cxnLst/>
            <a:rect l="l" t="t" r="r" b="b"/>
            <a:pathLst>
              <a:path w="17144" h="26670">
                <a:moveTo>
                  <a:pt x="6946" y="0"/>
                </a:moveTo>
                <a:lnTo>
                  <a:pt x="9372" y="8483"/>
                </a:lnTo>
                <a:lnTo>
                  <a:pt x="443" y="4991"/>
                </a:lnTo>
                <a:lnTo>
                  <a:pt x="0" y="21406"/>
                </a:lnTo>
                <a:lnTo>
                  <a:pt x="8913" y="26347"/>
                </a:lnTo>
                <a:lnTo>
                  <a:pt x="17004" y="20709"/>
                </a:lnTo>
                <a:lnTo>
                  <a:pt x="14096" y="5384"/>
                </a:lnTo>
                <a:lnTo>
                  <a:pt x="694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03004" y="362498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431" y="0"/>
                </a:moveTo>
                <a:lnTo>
                  <a:pt x="0" y="774"/>
                </a:lnTo>
                <a:lnTo>
                  <a:pt x="381" y="1562"/>
                </a:lnTo>
                <a:lnTo>
                  <a:pt x="3708" y="3962"/>
                </a:lnTo>
                <a:lnTo>
                  <a:pt x="4343" y="3492"/>
                </a:lnTo>
                <a:lnTo>
                  <a:pt x="3238" y="2997"/>
                </a:lnTo>
                <a:lnTo>
                  <a:pt x="43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33102" y="3736845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137" y="0"/>
                </a:moveTo>
                <a:lnTo>
                  <a:pt x="2053" y="3192"/>
                </a:lnTo>
                <a:lnTo>
                  <a:pt x="2768" y="3632"/>
                </a:lnTo>
                <a:lnTo>
                  <a:pt x="3975" y="4546"/>
                </a:lnTo>
                <a:lnTo>
                  <a:pt x="6337" y="4457"/>
                </a:lnTo>
                <a:lnTo>
                  <a:pt x="7137" y="0"/>
                </a:lnTo>
                <a:close/>
              </a:path>
              <a:path w="7619" h="5079">
                <a:moveTo>
                  <a:pt x="2040" y="3192"/>
                </a:moveTo>
                <a:lnTo>
                  <a:pt x="0" y="4470"/>
                </a:lnTo>
                <a:lnTo>
                  <a:pt x="2698" y="3653"/>
                </a:lnTo>
                <a:lnTo>
                  <a:pt x="2040" y="3192"/>
                </a:lnTo>
                <a:close/>
              </a:path>
              <a:path w="7619" h="5079">
                <a:moveTo>
                  <a:pt x="2047" y="3188"/>
                </a:moveTo>
                <a:lnTo>
                  <a:pt x="2698" y="3653"/>
                </a:lnTo>
                <a:lnTo>
                  <a:pt x="2047" y="3188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87576" y="2899006"/>
            <a:ext cx="1529080" cy="1529080"/>
          </a:xfrm>
          <a:custGeom>
            <a:avLst/>
            <a:gdLst/>
            <a:ahLst/>
            <a:cxnLst/>
            <a:rect l="l" t="t" r="r" b="b"/>
            <a:pathLst>
              <a:path w="1529080" h="1529079">
                <a:moveTo>
                  <a:pt x="770843" y="0"/>
                </a:moveTo>
                <a:lnTo>
                  <a:pt x="722258" y="1147"/>
                </a:lnTo>
                <a:lnTo>
                  <a:pt x="673894" y="5356"/>
                </a:lnTo>
                <a:lnTo>
                  <a:pt x="625909" y="12606"/>
                </a:lnTo>
                <a:lnTo>
                  <a:pt x="578463" y="22880"/>
                </a:lnTo>
                <a:lnTo>
                  <a:pt x="531713" y="36156"/>
                </a:lnTo>
                <a:lnTo>
                  <a:pt x="485820" y="52417"/>
                </a:lnTo>
                <a:lnTo>
                  <a:pt x="440941" y="71642"/>
                </a:lnTo>
                <a:lnTo>
                  <a:pt x="397236" y="93813"/>
                </a:lnTo>
                <a:lnTo>
                  <a:pt x="354863" y="118910"/>
                </a:lnTo>
                <a:lnTo>
                  <a:pt x="345478" y="124967"/>
                </a:lnTo>
                <a:lnTo>
                  <a:pt x="342477" y="126884"/>
                </a:lnTo>
                <a:lnTo>
                  <a:pt x="335697" y="131486"/>
                </a:lnTo>
                <a:lnTo>
                  <a:pt x="327638" y="137055"/>
                </a:lnTo>
                <a:lnTo>
                  <a:pt x="320802" y="141871"/>
                </a:lnTo>
                <a:lnTo>
                  <a:pt x="270997" y="180606"/>
                </a:lnTo>
                <a:lnTo>
                  <a:pt x="223888" y="223926"/>
                </a:lnTo>
                <a:lnTo>
                  <a:pt x="175075" y="277598"/>
                </a:lnTo>
                <a:lnTo>
                  <a:pt x="130568" y="337032"/>
                </a:lnTo>
                <a:lnTo>
                  <a:pt x="99694" y="388026"/>
                </a:lnTo>
                <a:lnTo>
                  <a:pt x="80632" y="422274"/>
                </a:lnTo>
                <a:lnTo>
                  <a:pt x="80505" y="422605"/>
                </a:lnTo>
                <a:lnTo>
                  <a:pt x="75508" y="432812"/>
                </a:lnTo>
                <a:lnTo>
                  <a:pt x="52177" y="486298"/>
                </a:lnTo>
                <a:lnTo>
                  <a:pt x="39088" y="522366"/>
                </a:lnTo>
                <a:lnTo>
                  <a:pt x="25190" y="569173"/>
                </a:lnTo>
                <a:lnTo>
                  <a:pt x="12619" y="625762"/>
                </a:lnTo>
                <a:lnTo>
                  <a:pt x="3510" y="691178"/>
                </a:lnTo>
                <a:lnTo>
                  <a:pt x="0" y="764463"/>
                </a:lnTo>
                <a:lnTo>
                  <a:pt x="1715" y="816021"/>
                </a:lnTo>
                <a:lnTo>
                  <a:pt x="6805" y="866809"/>
                </a:lnTo>
                <a:lnTo>
                  <a:pt x="15180" y="916702"/>
                </a:lnTo>
                <a:lnTo>
                  <a:pt x="26752" y="965576"/>
                </a:lnTo>
                <a:lnTo>
                  <a:pt x="41434" y="1013308"/>
                </a:lnTo>
                <a:lnTo>
                  <a:pt x="59137" y="1059772"/>
                </a:lnTo>
                <a:lnTo>
                  <a:pt x="79774" y="1104844"/>
                </a:lnTo>
                <a:lnTo>
                  <a:pt x="103257" y="1148401"/>
                </a:lnTo>
                <a:lnTo>
                  <a:pt x="129498" y="1190318"/>
                </a:lnTo>
                <a:lnTo>
                  <a:pt x="158408" y="1230471"/>
                </a:lnTo>
                <a:lnTo>
                  <a:pt x="189901" y="1268736"/>
                </a:lnTo>
                <a:lnTo>
                  <a:pt x="223888" y="1304988"/>
                </a:lnTo>
                <a:lnTo>
                  <a:pt x="259166" y="1338136"/>
                </a:lnTo>
                <a:lnTo>
                  <a:pt x="295960" y="1368628"/>
                </a:lnTo>
                <a:lnTo>
                  <a:pt x="334145" y="1396466"/>
                </a:lnTo>
                <a:lnTo>
                  <a:pt x="373593" y="1421648"/>
                </a:lnTo>
                <a:lnTo>
                  <a:pt x="414178" y="1444176"/>
                </a:lnTo>
                <a:lnTo>
                  <a:pt x="455774" y="1464051"/>
                </a:lnTo>
                <a:lnTo>
                  <a:pt x="498253" y="1481272"/>
                </a:lnTo>
                <a:lnTo>
                  <a:pt x="541489" y="1495840"/>
                </a:lnTo>
                <a:lnTo>
                  <a:pt x="585356" y="1507756"/>
                </a:lnTo>
                <a:lnTo>
                  <a:pt x="629727" y="1517020"/>
                </a:lnTo>
                <a:lnTo>
                  <a:pt x="674476" y="1523633"/>
                </a:lnTo>
                <a:lnTo>
                  <a:pt x="719476" y="1527595"/>
                </a:lnTo>
                <a:lnTo>
                  <a:pt x="764600" y="1528906"/>
                </a:lnTo>
                <a:lnTo>
                  <a:pt x="809722" y="1527568"/>
                </a:lnTo>
                <a:lnTo>
                  <a:pt x="854715" y="1523580"/>
                </a:lnTo>
                <a:lnTo>
                  <a:pt x="899453" y="1516943"/>
                </a:lnTo>
                <a:lnTo>
                  <a:pt x="943809" y="1507658"/>
                </a:lnTo>
                <a:lnTo>
                  <a:pt x="987657" y="1495725"/>
                </a:lnTo>
                <a:lnTo>
                  <a:pt x="1030870" y="1481144"/>
                </a:lnTo>
                <a:lnTo>
                  <a:pt x="1073321" y="1463916"/>
                </a:lnTo>
                <a:lnTo>
                  <a:pt x="1090877" y="1455521"/>
                </a:lnTo>
                <a:lnTo>
                  <a:pt x="764425" y="1455521"/>
                </a:lnTo>
                <a:lnTo>
                  <a:pt x="717216" y="1453945"/>
                </a:lnTo>
                <a:lnTo>
                  <a:pt x="670969" y="1449289"/>
                </a:lnTo>
                <a:lnTo>
                  <a:pt x="625771" y="1441663"/>
                </a:lnTo>
                <a:lnTo>
                  <a:pt x="581709" y="1431176"/>
                </a:lnTo>
                <a:lnTo>
                  <a:pt x="538870" y="1417936"/>
                </a:lnTo>
                <a:lnTo>
                  <a:pt x="497341" y="1402054"/>
                </a:lnTo>
                <a:lnTo>
                  <a:pt x="457211" y="1383638"/>
                </a:lnTo>
                <a:lnTo>
                  <a:pt x="418566" y="1362797"/>
                </a:lnTo>
                <a:lnTo>
                  <a:pt x="381493" y="1339641"/>
                </a:lnTo>
                <a:lnTo>
                  <a:pt x="346080" y="1314278"/>
                </a:lnTo>
                <a:lnTo>
                  <a:pt x="312414" y="1286818"/>
                </a:lnTo>
                <a:lnTo>
                  <a:pt x="280582" y="1257371"/>
                </a:lnTo>
                <a:lnTo>
                  <a:pt x="250672" y="1226045"/>
                </a:lnTo>
                <a:lnTo>
                  <a:pt x="222770" y="1192949"/>
                </a:lnTo>
                <a:lnTo>
                  <a:pt x="196965" y="1158192"/>
                </a:lnTo>
                <a:lnTo>
                  <a:pt x="173343" y="1121884"/>
                </a:lnTo>
                <a:lnTo>
                  <a:pt x="151991" y="1084135"/>
                </a:lnTo>
                <a:lnTo>
                  <a:pt x="132998" y="1045052"/>
                </a:lnTo>
                <a:lnTo>
                  <a:pt x="116450" y="1004745"/>
                </a:lnTo>
                <a:lnTo>
                  <a:pt x="102434" y="963324"/>
                </a:lnTo>
                <a:lnTo>
                  <a:pt x="91037" y="920897"/>
                </a:lnTo>
                <a:lnTo>
                  <a:pt x="82348" y="877574"/>
                </a:lnTo>
                <a:lnTo>
                  <a:pt x="76453" y="833464"/>
                </a:lnTo>
                <a:lnTo>
                  <a:pt x="73440" y="788676"/>
                </a:lnTo>
                <a:lnTo>
                  <a:pt x="73396" y="743318"/>
                </a:lnTo>
                <a:lnTo>
                  <a:pt x="76407" y="697502"/>
                </a:lnTo>
                <a:lnTo>
                  <a:pt x="82562" y="651335"/>
                </a:lnTo>
                <a:lnTo>
                  <a:pt x="91948" y="604926"/>
                </a:lnTo>
                <a:lnTo>
                  <a:pt x="105322" y="556509"/>
                </a:lnTo>
                <a:lnTo>
                  <a:pt x="122061" y="509573"/>
                </a:lnTo>
                <a:lnTo>
                  <a:pt x="142025" y="464259"/>
                </a:lnTo>
                <a:lnTo>
                  <a:pt x="165072" y="420705"/>
                </a:lnTo>
                <a:lnTo>
                  <a:pt x="191064" y="379052"/>
                </a:lnTo>
                <a:lnTo>
                  <a:pt x="219861" y="339439"/>
                </a:lnTo>
                <a:lnTo>
                  <a:pt x="251322" y="302005"/>
                </a:lnTo>
                <a:lnTo>
                  <a:pt x="285308" y="266892"/>
                </a:lnTo>
                <a:lnTo>
                  <a:pt x="321678" y="234238"/>
                </a:lnTo>
                <a:lnTo>
                  <a:pt x="338188" y="220852"/>
                </a:lnTo>
                <a:lnTo>
                  <a:pt x="338328" y="220344"/>
                </a:lnTo>
                <a:lnTo>
                  <a:pt x="338518" y="220141"/>
                </a:lnTo>
                <a:lnTo>
                  <a:pt x="338861" y="219659"/>
                </a:lnTo>
                <a:lnTo>
                  <a:pt x="339572" y="219303"/>
                </a:lnTo>
                <a:lnTo>
                  <a:pt x="339432" y="219303"/>
                </a:lnTo>
                <a:lnTo>
                  <a:pt x="339826" y="219176"/>
                </a:lnTo>
                <a:lnTo>
                  <a:pt x="340588" y="218973"/>
                </a:lnTo>
                <a:lnTo>
                  <a:pt x="396398" y="179824"/>
                </a:lnTo>
                <a:lnTo>
                  <a:pt x="451739" y="148266"/>
                </a:lnTo>
                <a:lnTo>
                  <a:pt x="488264" y="130987"/>
                </a:lnTo>
                <a:lnTo>
                  <a:pt x="528689" y="114819"/>
                </a:lnTo>
                <a:lnTo>
                  <a:pt x="566002" y="102416"/>
                </a:lnTo>
                <a:lnTo>
                  <a:pt x="620376" y="88487"/>
                </a:lnTo>
                <a:lnTo>
                  <a:pt x="669178" y="79903"/>
                </a:lnTo>
                <a:lnTo>
                  <a:pt x="718342" y="74850"/>
                </a:lnTo>
                <a:lnTo>
                  <a:pt x="767669" y="73323"/>
                </a:lnTo>
                <a:lnTo>
                  <a:pt x="1090668" y="73323"/>
                </a:lnTo>
                <a:lnTo>
                  <a:pt x="1058098" y="58479"/>
                </a:lnTo>
                <a:lnTo>
                  <a:pt x="1011523" y="40854"/>
                </a:lnTo>
                <a:lnTo>
                  <a:pt x="964216" y="26407"/>
                </a:lnTo>
                <a:lnTo>
                  <a:pt x="916336" y="15117"/>
                </a:lnTo>
                <a:lnTo>
                  <a:pt x="868041" y="6965"/>
                </a:lnTo>
                <a:lnTo>
                  <a:pt x="819491" y="1932"/>
                </a:lnTo>
                <a:lnTo>
                  <a:pt x="770843" y="0"/>
                </a:lnTo>
                <a:close/>
              </a:path>
              <a:path w="1529080" h="1529079">
                <a:moveTo>
                  <a:pt x="1297524" y="216979"/>
                </a:moveTo>
                <a:lnTo>
                  <a:pt x="1187627" y="216979"/>
                </a:lnTo>
                <a:lnTo>
                  <a:pt x="1188161" y="217246"/>
                </a:lnTo>
                <a:lnTo>
                  <a:pt x="1187145" y="217855"/>
                </a:lnTo>
                <a:lnTo>
                  <a:pt x="1186891" y="217919"/>
                </a:lnTo>
                <a:lnTo>
                  <a:pt x="1224741" y="249453"/>
                </a:lnTo>
                <a:lnTo>
                  <a:pt x="1260204" y="283516"/>
                </a:lnTo>
                <a:lnTo>
                  <a:pt x="1293141" y="319941"/>
                </a:lnTo>
                <a:lnTo>
                  <a:pt x="1323413" y="358562"/>
                </a:lnTo>
                <a:lnTo>
                  <a:pt x="1350880" y="399212"/>
                </a:lnTo>
                <a:lnTo>
                  <a:pt x="1375404" y="441722"/>
                </a:lnTo>
                <a:lnTo>
                  <a:pt x="1396847" y="485927"/>
                </a:lnTo>
                <a:lnTo>
                  <a:pt x="1414658" y="530329"/>
                </a:lnTo>
                <a:lnTo>
                  <a:pt x="1429287" y="575708"/>
                </a:lnTo>
                <a:lnTo>
                  <a:pt x="1440710" y="621938"/>
                </a:lnTo>
                <a:lnTo>
                  <a:pt x="1448900" y="668891"/>
                </a:lnTo>
                <a:lnTo>
                  <a:pt x="1453833" y="716441"/>
                </a:lnTo>
                <a:lnTo>
                  <a:pt x="1455483" y="764463"/>
                </a:lnTo>
                <a:lnTo>
                  <a:pt x="1453886" y="811707"/>
                </a:lnTo>
                <a:lnTo>
                  <a:pt x="1449163" y="858108"/>
                </a:lnTo>
                <a:lnTo>
                  <a:pt x="1441418" y="903560"/>
                </a:lnTo>
                <a:lnTo>
                  <a:pt x="1430755" y="947962"/>
                </a:lnTo>
                <a:lnTo>
                  <a:pt x="1417277" y="991209"/>
                </a:lnTo>
                <a:lnTo>
                  <a:pt x="1401089" y="1033197"/>
                </a:lnTo>
                <a:lnTo>
                  <a:pt x="1382293" y="1073823"/>
                </a:lnTo>
                <a:lnTo>
                  <a:pt x="1360995" y="1112982"/>
                </a:lnTo>
                <a:lnTo>
                  <a:pt x="1337297" y="1150572"/>
                </a:lnTo>
                <a:lnTo>
                  <a:pt x="1311303" y="1186489"/>
                </a:lnTo>
                <a:lnTo>
                  <a:pt x="1283117" y="1220628"/>
                </a:lnTo>
                <a:lnTo>
                  <a:pt x="1252843" y="1252886"/>
                </a:lnTo>
                <a:lnTo>
                  <a:pt x="1220585" y="1283160"/>
                </a:lnTo>
                <a:lnTo>
                  <a:pt x="1186445" y="1311345"/>
                </a:lnTo>
                <a:lnTo>
                  <a:pt x="1150529" y="1337338"/>
                </a:lnTo>
                <a:lnTo>
                  <a:pt x="1112939" y="1361036"/>
                </a:lnTo>
                <a:lnTo>
                  <a:pt x="1073779" y="1382334"/>
                </a:lnTo>
                <a:lnTo>
                  <a:pt x="1033153" y="1401129"/>
                </a:lnTo>
                <a:lnTo>
                  <a:pt x="991166" y="1417316"/>
                </a:lnTo>
                <a:lnTo>
                  <a:pt x="947920" y="1430793"/>
                </a:lnTo>
                <a:lnTo>
                  <a:pt x="903519" y="1441456"/>
                </a:lnTo>
                <a:lnTo>
                  <a:pt x="858067" y="1449201"/>
                </a:lnTo>
                <a:lnTo>
                  <a:pt x="811668" y="1453924"/>
                </a:lnTo>
                <a:lnTo>
                  <a:pt x="764425" y="1455521"/>
                </a:lnTo>
                <a:lnTo>
                  <a:pt x="1090877" y="1455521"/>
                </a:lnTo>
                <a:lnTo>
                  <a:pt x="1155433" y="1421521"/>
                </a:lnTo>
                <a:lnTo>
                  <a:pt x="1194840" y="1396355"/>
                </a:lnTo>
                <a:lnTo>
                  <a:pt x="1232980" y="1368544"/>
                </a:lnTo>
                <a:lnTo>
                  <a:pt x="1269725" y="1338088"/>
                </a:lnTo>
                <a:lnTo>
                  <a:pt x="1304950" y="1304988"/>
                </a:lnTo>
                <a:lnTo>
                  <a:pt x="1337683" y="1270149"/>
                </a:lnTo>
                <a:lnTo>
                  <a:pt x="1368497" y="1232944"/>
                </a:lnTo>
                <a:lnTo>
                  <a:pt x="1397201" y="1193450"/>
                </a:lnTo>
                <a:lnTo>
                  <a:pt x="1423606" y="1151747"/>
                </a:lnTo>
                <a:lnTo>
                  <a:pt x="1447520" y="1107912"/>
                </a:lnTo>
                <a:lnTo>
                  <a:pt x="1468755" y="1062024"/>
                </a:lnTo>
                <a:lnTo>
                  <a:pt x="1486466" y="1016045"/>
                </a:lnTo>
                <a:lnTo>
                  <a:pt x="1501308" y="968459"/>
                </a:lnTo>
                <a:lnTo>
                  <a:pt x="1513124" y="919387"/>
                </a:lnTo>
                <a:lnTo>
                  <a:pt x="1521757" y="868950"/>
                </a:lnTo>
                <a:lnTo>
                  <a:pt x="1527051" y="817269"/>
                </a:lnTo>
                <a:lnTo>
                  <a:pt x="1528851" y="764463"/>
                </a:lnTo>
                <a:lnTo>
                  <a:pt x="1527115" y="712604"/>
                </a:lnTo>
                <a:lnTo>
                  <a:pt x="1521975" y="661598"/>
                </a:lnTo>
                <a:lnTo>
                  <a:pt x="1513534" y="611564"/>
                </a:lnTo>
                <a:lnTo>
                  <a:pt x="1501892" y="562623"/>
                </a:lnTo>
                <a:lnTo>
                  <a:pt x="1487154" y="514893"/>
                </a:lnTo>
                <a:lnTo>
                  <a:pt x="1469419" y="468495"/>
                </a:lnTo>
                <a:lnTo>
                  <a:pt x="1448791" y="423549"/>
                </a:lnTo>
                <a:lnTo>
                  <a:pt x="1425371" y="380174"/>
                </a:lnTo>
                <a:lnTo>
                  <a:pt x="1399262" y="338490"/>
                </a:lnTo>
                <a:lnTo>
                  <a:pt x="1370566" y="298617"/>
                </a:lnTo>
                <a:lnTo>
                  <a:pt x="1339384" y="260674"/>
                </a:lnTo>
                <a:lnTo>
                  <a:pt x="1305819" y="224782"/>
                </a:lnTo>
                <a:lnTo>
                  <a:pt x="1297524" y="216979"/>
                </a:lnTo>
                <a:close/>
              </a:path>
              <a:path w="1529080" h="1529079">
                <a:moveTo>
                  <a:pt x="339758" y="219210"/>
                </a:moveTo>
                <a:lnTo>
                  <a:pt x="339432" y="219303"/>
                </a:lnTo>
                <a:lnTo>
                  <a:pt x="339572" y="219303"/>
                </a:lnTo>
                <a:lnTo>
                  <a:pt x="339758" y="219210"/>
                </a:lnTo>
                <a:close/>
              </a:path>
              <a:path w="1529080" h="1529079">
                <a:moveTo>
                  <a:pt x="339877" y="219176"/>
                </a:moveTo>
                <a:close/>
              </a:path>
              <a:path w="1529080" h="1529079">
                <a:moveTo>
                  <a:pt x="1090668" y="73323"/>
                </a:moveTo>
                <a:lnTo>
                  <a:pt x="767669" y="73323"/>
                </a:lnTo>
                <a:lnTo>
                  <a:pt x="816960" y="75315"/>
                </a:lnTo>
                <a:lnTo>
                  <a:pt x="866016" y="80823"/>
                </a:lnTo>
                <a:lnTo>
                  <a:pt x="914638" y="89839"/>
                </a:lnTo>
                <a:lnTo>
                  <a:pt x="962627" y="102359"/>
                </a:lnTo>
                <a:lnTo>
                  <a:pt x="1009784" y="118376"/>
                </a:lnTo>
                <a:lnTo>
                  <a:pt x="1055911" y="137885"/>
                </a:lnTo>
                <a:lnTo>
                  <a:pt x="1100807" y="160881"/>
                </a:lnTo>
                <a:lnTo>
                  <a:pt x="1144275" y="187357"/>
                </a:lnTo>
                <a:lnTo>
                  <a:pt x="1186116" y="217309"/>
                </a:lnTo>
                <a:lnTo>
                  <a:pt x="1187627" y="216979"/>
                </a:lnTo>
                <a:lnTo>
                  <a:pt x="1297524" y="216979"/>
                </a:lnTo>
                <a:lnTo>
                  <a:pt x="1269972" y="191060"/>
                </a:lnTo>
                <a:lnTo>
                  <a:pt x="1231946" y="159629"/>
                </a:lnTo>
                <a:lnTo>
                  <a:pt x="1191844" y="130606"/>
                </a:lnTo>
                <a:lnTo>
                  <a:pt x="1148417" y="103335"/>
                </a:lnTo>
                <a:lnTo>
                  <a:pt x="1103782" y="79299"/>
                </a:lnTo>
                <a:lnTo>
                  <a:pt x="1090668" y="73323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99300" y="684441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Overview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54121" y="3482277"/>
            <a:ext cx="6985" cy="29209"/>
          </a:xfrm>
          <a:custGeom>
            <a:avLst/>
            <a:gdLst/>
            <a:ahLst/>
            <a:cxnLst/>
            <a:rect l="l" t="t" r="r" b="b"/>
            <a:pathLst>
              <a:path w="6985" h="29210">
                <a:moveTo>
                  <a:pt x="6781" y="0"/>
                </a:moveTo>
                <a:lnTo>
                  <a:pt x="0" y="29070"/>
                </a:lnTo>
                <a:lnTo>
                  <a:pt x="6781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66724" y="3454035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1981" y="0"/>
                </a:moveTo>
                <a:lnTo>
                  <a:pt x="0" y="6718"/>
                </a:lnTo>
                <a:lnTo>
                  <a:pt x="1981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61150" y="3465628"/>
            <a:ext cx="4445" cy="15875"/>
          </a:xfrm>
          <a:custGeom>
            <a:avLst/>
            <a:gdLst/>
            <a:ahLst/>
            <a:cxnLst/>
            <a:rect l="l" t="t" r="r" b="b"/>
            <a:pathLst>
              <a:path w="4445" h="15875">
                <a:moveTo>
                  <a:pt x="2051" y="7848"/>
                </a:moveTo>
                <a:lnTo>
                  <a:pt x="1342" y="10477"/>
                </a:lnTo>
                <a:lnTo>
                  <a:pt x="0" y="15735"/>
                </a:lnTo>
                <a:lnTo>
                  <a:pt x="1349" y="10464"/>
                </a:lnTo>
                <a:lnTo>
                  <a:pt x="2051" y="7848"/>
                </a:lnTo>
                <a:close/>
              </a:path>
              <a:path w="4445" h="15875">
                <a:moveTo>
                  <a:pt x="4216" y="0"/>
                </a:moveTo>
                <a:lnTo>
                  <a:pt x="2752" y="5232"/>
                </a:lnTo>
                <a:lnTo>
                  <a:pt x="2051" y="7848"/>
                </a:lnTo>
                <a:lnTo>
                  <a:pt x="2759" y="5219"/>
                </a:lnTo>
                <a:lnTo>
                  <a:pt x="421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84976" y="3252892"/>
            <a:ext cx="24765" cy="39370"/>
          </a:xfrm>
          <a:custGeom>
            <a:avLst/>
            <a:gdLst/>
            <a:ahLst/>
            <a:cxnLst/>
            <a:rect l="l" t="t" r="r" b="b"/>
            <a:pathLst>
              <a:path w="24764" h="39370">
                <a:moveTo>
                  <a:pt x="0" y="0"/>
                </a:moveTo>
                <a:lnTo>
                  <a:pt x="12569" y="19372"/>
                </a:lnTo>
                <a:lnTo>
                  <a:pt x="24549" y="39154"/>
                </a:lnTo>
                <a:lnTo>
                  <a:pt x="12569" y="1937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73962" y="2932999"/>
            <a:ext cx="18415" cy="2540"/>
          </a:xfrm>
          <a:custGeom>
            <a:avLst/>
            <a:gdLst/>
            <a:ahLst/>
            <a:cxnLst/>
            <a:rect l="l" t="t" r="r" b="b"/>
            <a:pathLst>
              <a:path w="18414" h="2539">
                <a:moveTo>
                  <a:pt x="3171" y="1785"/>
                </a:moveTo>
                <a:lnTo>
                  <a:pt x="1366" y="2012"/>
                </a:lnTo>
                <a:lnTo>
                  <a:pt x="0" y="2226"/>
                </a:lnTo>
                <a:lnTo>
                  <a:pt x="3171" y="1785"/>
                </a:lnTo>
                <a:close/>
              </a:path>
              <a:path w="18414" h="2539">
                <a:moveTo>
                  <a:pt x="10635" y="845"/>
                </a:moveTo>
                <a:lnTo>
                  <a:pt x="5100" y="1516"/>
                </a:lnTo>
                <a:lnTo>
                  <a:pt x="3171" y="1785"/>
                </a:lnTo>
                <a:lnTo>
                  <a:pt x="10635" y="845"/>
                </a:lnTo>
                <a:close/>
              </a:path>
              <a:path w="18414" h="2539">
                <a:moveTo>
                  <a:pt x="18026" y="0"/>
                </a:moveTo>
                <a:lnTo>
                  <a:pt x="12974" y="551"/>
                </a:lnTo>
                <a:lnTo>
                  <a:pt x="10635" y="845"/>
                </a:lnTo>
                <a:lnTo>
                  <a:pt x="1802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48365" y="2948980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10">
                <a:moveTo>
                  <a:pt x="11585" y="2921"/>
                </a:moveTo>
                <a:lnTo>
                  <a:pt x="14538" y="3715"/>
                </a:lnTo>
                <a:lnTo>
                  <a:pt x="12534" y="3162"/>
                </a:lnTo>
                <a:lnTo>
                  <a:pt x="11585" y="2921"/>
                </a:lnTo>
                <a:close/>
              </a:path>
              <a:path w="14604" h="3810">
                <a:moveTo>
                  <a:pt x="1412" y="342"/>
                </a:moveTo>
                <a:lnTo>
                  <a:pt x="11585" y="2921"/>
                </a:lnTo>
                <a:lnTo>
                  <a:pt x="7429" y="1803"/>
                </a:lnTo>
                <a:lnTo>
                  <a:pt x="1412" y="342"/>
                </a:lnTo>
                <a:close/>
              </a:path>
              <a:path w="14604" h="3810">
                <a:moveTo>
                  <a:pt x="990" y="266"/>
                </a:moveTo>
                <a:lnTo>
                  <a:pt x="1297" y="342"/>
                </a:lnTo>
                <a:lnTo>
                  <a:pt x="990" y="266"/>
                </a:lnTo>
                <a:close/>
              </a:path>
              <a:path w="14604" h="3810">
                <a:moveTo>
                  <a:pt x="0" y="0"/>
                </a:moveTo>
                <a:lnTo>
                  <a:pt x="1333" y="34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5574" y="2930523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3392" y="796"/>
                </a:moveTo>
                <a:lnTo>
                  <a:pt x="0" y="1117"/>
                </a:lnTo>
                <a:lnTo>
                  <a:pt x="2870" y="863"/>
                </a:lnTo>
                <a:lnTo>
                  <a:pt x="3392" y="796"/>
                </a:lnTo>
                <a:close/>
              </a:path>
              <a:path w="12700" h="1269">
                <a:moveTo>
                  <a:pt x="12484" y="0"/>
                </a:moveTo>
                <a:lnTo>
                  <a:pt x="8597" y="266"/>
                </a:lnTo>
                <a:lnTo>
                  <a:pt x="5715" y="495"/>
                </a:lnTo>
                <a:lnTo>
                  <a:pt x="3392" y="796"/>
                </a:lnTo>
                <a:lnTo>
                  <a:pt x="8305" y="330"/>
                </a:lnTo>
                <a:lnTo>
                  <a:pt x="1248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10843" y="4023902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6336" y="0"/>
                </a:moveTo>
                <a:lnTo>
                  <a:pt x="5231" y="1955"/>
                </a:lnTo>
                <a:lnTo>
                  <a:pt x="4063" y="3860"/>
                </a:lnTo>
                <a:lnTo>
                  <a:pt x="1396" y="8483"/>
                </a:lnTo>
                <a:lnTo>
                  <a:pt x="0" y="10971"/>
                </a:lnTo>
                <a:lnTo>
                  <a:pt x="3720" y="4648"/>
                </a:lnTo>
                <a:lnTo>
                  <a:pt x="633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69035" y="345159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432" y="0"/>
                </a:moveTo>
                <a:lnTo>
                  <a:pt x="208" y="662"/>
                </a:lnTo>
                <a:lnTo>
                  <a:pt x="0" y="1393"/>
                </a:lnTo>
                <a:lnTo>
                  <a:pt x="43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21780" y="294303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25" y="0"/>
                </a:moveTo>
                <a:lnTo>
                  <a:pt x="1155" y="228"/>
                </a:lnTo>
                <a:lnTo>
                  <a:pt x="2311" y="508"/>
                </a:lnTo>
                <a:lnTo>
                  <a:pt x="4567" y="994"/>
                </a:lnTo>
                <a:lnTo>
                  <a:pt x="3238" y="647"/>
                </a:lnTo>
                <a:lnTo>
                  <a:pt x="2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74389" y="292825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2" y="0"/>
                </a:moveTo>
                <a:lnTo>
                  <a:pt x="0" y="0"/>
                </a:lnTo>
                <a:lnTo>
                  <a:pt x="3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81138" y="295773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82" y="288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46096" y="4363371"/>
            <a:ext cx="61594" cy="17780"/>
          </a:xfrm>
          <a:custGeom>
            <a:avLst/>
            <a:gdLst/>
            <a:ahLst/>
            <a:cxnLst/>
            <a:rect l="l" t="t" r="r" b="b"/>
            <a:pathLst>
              <a:path w="61595" h="17779">
                <a:moveTo>
                  <a:pt x="61036" y="0"/>
                </a:moveTo>
                <a:lnTo>
                  <a:pt x="45967" y="4819"/>
                </a:lnTo>
                <a:lnTo>
                  <a:pt x="30772" y="9304"/>
                </a:lnTo>
                <a:lnTo>
                  <a:pt x="15450" y="13467"/>
                </a:lnTo>
                <a:lnTo>
                  <a:pt x="0" y="17322"/>
                </a:lnTo>
                <a:lnTo>
                  <a:pt x="15463" y="13465"/>
                </a:lnTo>
                <a:lnTo>
                  <a:pt x="30805" y="9299"/>
                </a:lnTo>
                <a:lnTo>
                  <a:pt x="46002" y="4814"/>
                </a:lnTo>
                <a:lnTo>
                  <a:pt x="6103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86532" y="4290591"/>
            <a:ext cx="49530" cy="28575"/>
          </a:xfrm>
          <a:custGeom>
            <a:avLst/>
            <a:gdLst/>
            <a:ahLst/>
            <a:cxnLst/>
            <a:rect l="l" t="t" r="r" b="b"/>
            <a:pathLst>
              <a:path w="49529" h="28575">
                <a:moveTo>
                  <a:pt x="0" y="0"/>
                </a:moveTo>
                <a:lnTo>
                  <a:pt x="12144" y="7381"/>
                </a:lnTo>
                <a:lnTo>
                  <a:pt x="24439" y="14531"/>
                </a:lnTo>
                <a:lnTo>
                  <a:pt x="36884" y="21449"/>
                </a:lnTo>
                <a:lnTo>
                  <a:pt x="49479" y="28130"/>
                </a:lnTo>
                <a:lnTo>
                  <a:pt x="36884" y="21449"/>
                </a:lnTo>
                <a:lnTo>
                  <a:pt x="24439" y="14531"/>
                </a:lnTo>
                <a:lnTo>
                  <a:pt x="12144" y="738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68663" y="4044975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8086" y="43159"/>
                </a:moveTo>
                <a:lnTo>
                  <a:pt x="0" y="54482"/>
                </a:lnTo>
                <a:lnTo>
                  <a:pt x="4747" y="47907"/>
                </a:lnTo>
                <a:lnTo>
                  <a:pt x="8086" y="43159"/>
                </a:lnTo>
                <a:close/>
              </a:path>
              <a:path w="36195" h="54610">
                <a:moveTo>
                  <a:pt x="11539" y="38178"/>
                </a:moveTo>
                <a:lnTo>
                  <a:pt x="9413" y="41271"/>
                </a:lnTo>
                <a:lnTo>
                  <a:pt x="8086" y="43159"/>
                </a:lnTo>
                <a:lnTo>
                  <a:pt x="9493" y="41189"/>
                </a:lnTo>
                <a:lnTo>
                  <a:pt x="11539" y="38178"/>
                </a:lnTo>
                <a:close/>
              </a:path>
              <a:path w="36195" h="54610">
                <a:moveTo>
                  <a:pt x="16225" y="31282"/>
                </a:moveTo>
                <a:lnTo>
                  <a:pt x="11539" y="38178"/>
                </a:lnTo>
                <a:lnTo>
                  <a:pt x="14008" y="34584"/>
                </a:lnTo>
                <a:lnTo>
                  <a:pt x="16225" y="31282"/>
                </a:lnTo>
                <a:close/>
              </a:path>
              <a:path w="36195" h="54610">
                <a:moveTo>
                  <a:pt x="19499" y="26405"/>
                </a:moveTo>
                <a:lnTo>
                  <a:pt x="16225" y="31282"/>
                </a:lnTo>
                <a:lnTo>
                  <a:pt x="18683" y="27665"/>
                </a:lnTo>
                <a:lnTo>
                  <a:pt x="19499" y="26405"/>
                </a:lnTo>
                <a:close/>
              </a:path>
              <a:path w="36195" h="54610">
                <a:moveTo>
                  <a:pt x="21652" y="23080"/>
                </a:moveTo>
                <a:lnTo>
                  <a:pt x="19499" y="26405"/>
                </a:lnTo>
                <a:lnTo>
                  <a:pt x="20421" y="25031"/>
                </a:lnTo>
                <a:lnTo>
                  <a:pt x="21652" y="23080"/>
                </a:lnTo>
                <a:close/>
              </a:path>
              <a:path w="36195" h="54610">
                <a:moveTo>
                  <a:pt x="27962" y="13310"/>
                </a:moveTo>
                <a:lnTo>
                  <a:pt x="21652" y="23080"/>
                </a:lnTo>
                <a:lnTo>
                  <a:pt x="27580" y="13929"/>
                </a:lnTo>
                <a:lnTo>
                  <a:pt x="27962" y="13310"/>
                </a:lnTo>
                <a:close/>
              </a:path>
              <a:path w="36195" h="54610">
                <a:moveTo>
                  <a:pt x="36194" y="0"/>
                </a:moveTo>
                <a:lnTo>
                  <a:pt x="27962" y="13310"/>
                </a:lnTo>
                <a:lnTo>
                  <a:pt x="32245" y="6527"/>
                </a:lnTo>
                <a:lnTo>
                  <a:pt x="3619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07705" y="403519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868" y="0"/>
                </a:moveTo>
                <a:lnTo>
                  <a:pt x="1238" y="2781"/>
                </a:lnTo>
                <a:lnTo>
                  <a:pt x="0" y="4981"/>
                </a:lnTo>
                <a:lnTo>
                  <a:pt x="1349" y="2705"/>
                </a:lnTo>
                <a:lnTo>
                  <a:pt x="286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00665" y="294746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6502" y="0"/>
                </a:moveTo>
                <a:lnTo>
                  <a:pt x="3263" y="749"/>
                </a:lnTo>
                <a:lnTo>
                  <a:pt x="0" y="1397"/>
                </a:lnTo>
                <a:lnTo>
                  <a:pt x="3276" y="749"/>
                </a:lnTo>
                <a:lnTo>
                  <a:pt x="650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64757" y="29956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727" y="0"/>
                </a:moveTo>
                <a:lnTo>
                  <a:pt x="0" y="800"/>
                </a:lnTo>
                <a:lnTo>
                  <a:pt x="1727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07092" y="29657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" y="0"/>
                </a:move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36088" y="2976165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0" y="0"/>
                </a:moveTo>
                <a:lnTo>
                  <a:pt x="9398" y="3731"/>
                </a:lnTo>
                <a:lnTo>
                  <a:pt x="6705" y="264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22299" y="294321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3848" y="0"/>
                </a:moveTo>
                <a:lnTo>
                  <a:pt x="0" y="838"/>
                </a:lnTo>
                <a:lnTo>
                  <a:pt x="1930" y="431"/>
                </a:lnTo>
                <a:lnTo>
                  <a:pt x="384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697974" y="2930302"/>
            <a:ext cx="22860" cy="2540"/>
          </a:xfrm>
          <a:custGeom>
            <a:avLst/>
            <a:gdLst/>
            <a:ahLst/>
            <a:cxnLst/>
            <a:rect l="l" t="t" r="r" b="b"/>
            <a:pathLst>
              <a:path w="22860" h="2539">
                <a:moveTo>
                  <a:pt x="11645" y="914"/>
                </a:moveTo>
                <a:lnTo>
                  <a:pt x="10350" y="1003"/>
                </a:lnTo>
                <a:lnTo>
                  <a:pt x="10143" y="1003"/>
                </a:lnTo>
                <a:lnTo>
                  <a:pt x="0" y="2019"/>
                </a:lnTo>
                <a:lnTo>
                  <a:pt x="1041" y="1917"/>
                </a:lnTo>
                <a:lnTo>
                  <a:pt x="2095" y="1841"/>
                </a:lnTo>
                <a:lnTo>
                  <a:pt x="11645" y="914"/>
                </a:lnTo>
                <a:close/>
              </a:path>
              <a:path w="22860" h="2539">
                <a:moveTo>
                  <a:pt x="22491" y="0"/>
                </a:moveTo>
                <a:lnTo>
                  <a:pt x="14960" y="546"/>
                </a:lnTo>
                <a:lnTo>
                  <a:pt x="10217" y="996"/>
                </a:lnTo>
                <a:lnTo>
                  <a:pt x="17792" y="355"/>
                </a:lnTo>
                <a:lnTo>
                  <a:pt x="18567" y="330"/>
                </a:lnTo>
                <a:lnTo>
                  <a:pt x="21247" y="127"/>
                </a:lnTo>
                <a:lnTo>
                  <a:pt x="2249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30742" y="2929006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560" y="0"/>
                </a:moveTo>
                <a:lnTo>
                  <a:pt x="8991" y="139"/>
                </a:lnTo>
                <a:lnTo>
                  <a:pt x="5422" y="317"/>
                </a:lnTo>
                <a:lnTo>
                  <a:pt x="3657" y="457"/>
                </a:lnTo>
                <a:lnTo>
                  <a:pt x="0" y="685"/>
                </a:lnTo>
                <a:lnTo>
                  <a:pt x="1841" y="571"/>
                </a:lnTo>
                <a:lnTo>
                  <a:pt x="2616" y="546"/>
                </a:lnTo>
                <a:lnTo>
                  <a:pt x="9245" y="139"/>
                </a:lnTo>
                <a:lnTo>
                  <a:pt x="1256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70745" y="2932701"/>
            <a:ext cx="24130" cy="3175"/>
          </a:xfrm>
          <a:custGeom>
            <a:avLst/>
            <a:gdLst/>
            <a:ahLst/>
            <a:cxnLst/>
            <a:rect l="l" t="t" r="r" b="b"/>
            <a:pathLst>
              <a:path w="24129" h="3175">
                <a:moveTo>
                  <a:pt x="23618" y="0"/>
                </a:moveTo>
                <a:lnTo>
                  <a:pt x="16357" y="772"/>
                </a:lnTo>
                <a:lnTo>
                  <a:pt x="8153" y="1788"/>
                </a:lnTo>
                <a:lnTo>
                  <a:pt x="0" y="2943"/>
                </a:lnTo>
                <a:lnTo>
                  <a:pt x="11163" y="1457"/>
                </a:lnTo>
                <a:lnTo>
                  <a:pt x="16281" y="835"/>
                </a:lnTo>
                <a:lnTo>
                  <a:pt x="22859" y="111"/>
                </a:lnTo>
                <a:lnTo>
                  <a:pt x="2361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30960" y="2938436"/>
            <a:ext cx="21590" cy="4445"/>
          </a:xfrm>
          <a:custGeom>
            <a:avLst/>
            <a:gdLst/>
            <a:ahLst/>
            <a:cxnLst/>
            <a:rect l="l" t="t" r="r" b="b"/>
            <a:pathLst>
              <a:path w="21589" h="4444">
                <a:moveTo>
                  <a:pt x="21056" y="0"/>
                </a:moveTo>
                <a:lnTo>
                  <a:pt x="0" y="3873"/>
                </a:lnTo>
                <a:lnTo>
                  <a:pt x="2105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57790" y="2984827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0" y="0"/>
                </a:moveTo>
                <a:lnTo>
                  <a:pt x="7410" y="3133"/>
                </a:lnTo>
                <a:lnTo>
                  <a:pt x="14779" y="6330"/>
                </a:lnTo>
                <a:lnTo>
                  <a:pt x="22106" y="9604"/>
                </a:lnTo>
                <a:lnTo>
                  <a:pt x="29387" y="12966"/>
                </a:lnTo>
                <a:lnTo>
                  <a:pt x="22104" y="9602"/>
                </a:lnTo>
                <a:lnTo>
                  <a:pt x="14774" y="6326"/>
                </a:lnTo>
                <a:lnTo>
                  <a:pt x="7404" y="312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83424" y="2975909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16076" y="5431"/>
                </a:moveTo>
                <a:lnTo>
                  <a:pt x="14084" y="6223"/>
                </a:lnTo>
                <a:lnTo>
                  <a:pt x="5308" y="9868"/>
                </a:lnTo>
                <a:lnTo>
                  <a:pt x="0" y="12154"/>
                </a:lnTo>
                <a:lnTo>
                  <a:pt x="8041" y="8738"/>
                </a:lnTo>
                <a:lnTo>
                  <a:pt x="16076" y="5431"/>
                </a:lnTo>
                <a:close/>
              </a:path>
              <a:path w="30479" h="12700">
                <a:moveTo>
                  <a:pt x="29932" y="0"/>
                </a:moveTo>
                <a:lnTo>
                  <a:pt x="24263" y="2173"/>
                </a:lnTo>
                <a:lnTo>
                  <a:pt x="16076" y="5431"/>
                </a:lnTo>
                <a:lnTo>
                  <a:pt x="20243" y="3772"/>
                </a:lnTo>
                <a:lnTo>
                  <a:pt x="28435" y="610"/>
                </a:lnTo>
                <a:lnTo>
                  <a:pt x="2993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82534" y="295813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2336" y="698"/>
                </a:lnTo>
                <a:lnTo>
                  <a:pt x="4622" y="1460"/>
                </a:lnTo>
                <a:lnTo>
                  <a:pt x="2324" y="685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75599" y="3397031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12712" y="0"/>
                </a:moveTo>
                <a:lnTo>
                  <a:pt x="9387" y="8630"/>
                </a:lnTo>
                <a:lnTo>
                  <a:pt x="6147" y="17306"/>
                </a:lnTo>
                <a:lnTo>
                  <a:pt x="3015" y="26035"/>
                </a:lnTo>
                <a:lnTo>
                  <a:pt x="0" y="34836"/>
                </a:lnTo>
                <a:lnTo>
                  <a:pt x="3018" y="26030"/>
                </a:lnTo>
                <a:lnTo>
                  <a:pt x="6148" y="17305"/>
                </a:lnTo>
                <a:lnTo>
                  <a:pt x="9387" y="8630"/>
                </a:lnTo>
                <a:lnTo>
                  <a:pt x="1271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54109" y="338091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028" y="2791"/>
                </a:lnTo>
                <a:lnTo>
                  <a:pt x="1647" y="4321"/>
                </a:lnTo>
                <a:lnTo>
                  <a:pt x="304" y="72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56150" y="299640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5114" y="1612"/>
                </a:moveTo>
                <a:lnTo>
                  <a:pt x="1482" y="3327"/>
                </a:lnTo>
                <a:lnTo>
                  <a:pt x="0" y="4103"/>
                </a:lnTo>
                <a:lnTo>
                  <a:pt x="5114" y="1612"/>
                </a:lnTo>
                <a:close/>
              </a:path>
              <a:path w="8889" h="4444">
                <a:moveTo>
                  <a:pt x="8581" y="0"/>
                </a:moveTo>
                <a:lnTo>
                  <a:pt x="5114" y="1612"/>
                </a:lnTo>
                <a:lnTo>
                  <a:pt x="7070" y="723"/>
                </a:lnTo>
                <a:lnTo>
                  <a:pt x="858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16843" y="2965795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89">
                <a:moveTo>
                  <a:pt x="24815" y="0"/>
                </a:moveTo>
                <a:lnTo>
                  <a:pt x="18571" y="2118"/>
                </a:lnTo>
                <a:lnTo>
                  <a:pt x="12355" y="4297"/>
                </a:lnTo>
                <a:lnTo>
                  <a:pt x="0" y="8813"/>
                </a:lnTo>
                <a:lnTo>
                  <a:pt x="12360" y="4297"/>
                </a:lnTo>
                <a:lnTo>
                  <a:pt x="18573" y="2118"/>
                </a:lnTo>
                <a:lnTo>
                  <a:pt x="2481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89744" y="3833331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428" y="0"/>
                </a:moveTo>
                <a:lnTo>
                  <a:pt x="0" y="6171"/>
                </a:lnTo>
                <a:lnTo>
                  <a:pt x="1175" y="1216"/>
                </a:lnTo>
                <a:lnTo>
                  <a:pt x="142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87703" y="293702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914" y="139"/>
                </a:lnTo>
                <a:lnTo>
                  <a:pt x="1854" y="241"/>
                </a:lnTo>
                <a:lnTo>
                  <a:pt x="927" y="139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52831" y="3946739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816" y="0"/>
                </a:moveTo>
                <a:lnTo>
                  <a:pt x="888" y="2209"/>
                </a:lnTo>
                <a:lnTo>
                  <a:pt x="0" y="4445"/>
                </a:lnTo>
                <a:lnTo>
                  <a:pt x="181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95518" y="3808683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1043" y="0"/>
                </a:moveTo>
                <a:lnTo>
                  <a:pt x="141" y="4368"/>
                </a:lnTo>
                <a:lnTo>
                  <a:pt x="0" y="5327"/>
                </a:lnTo>
                <a:lnTo>
                  <a:pt x="218" y="4279"/>
                </a:lnTo>
                <a:lnTo>
                  <a:pt x="611" y="2146"/>
                </a:lnTo>
                <a:lnTo>
                  <a:pt x="104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62530" y="3919326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2844" y="0"/>
                </a:moveTo>
                <a:lnTo>
                  <a:pt x="0" y="7696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94594" y="29380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412" y="91"/>
                </a:lnTo>
                <a:lnTo>
                  <a:pt x="996" y="180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40388" y="3971454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3429" y="0"/>
                </a:moveTo>
                <a:lnTo>
                  <a:pt x="2235" y="2616"/>
                </a:lnTo>
                <a:lnTo>
                  <a:pt x="1155" y="5092"/>
                </a:lnTo>
                <a:lnTo>
                  <a:pt x="0" y="7531"/>
                </a:lnTo>
                <a:lnTo>
                  <a:pt x="1181" y="5041"/>
                </a:lnTo>
                <a:lnTo>
                  <a:pt x="2286" y="2514"/>
                </a:lnTo>
                <a:lnTo>
                  <a:pt x="342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82049" y="3850776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4">
                <a:moveTo>
                  <a:pt x="4804" y="0"/>
                </a:moveTo>
                <a:lnTo>
                  <a:pt x="2594" y="8407"/>
                </a:lnTo>
                <a:lnTo>
                  <a:pt x="651" y="15366"/>
                </a:lnTo>
                <a:lnTo>
                  <a:pt x="0" y="17869"/>
                </a:lnTo>
                <a:lnTo>
                  <a:pt x="1133" y="13982"/>
                </a:lnTo>
                <a:lnTo>
                  <a:pt x="480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74402" y="2928260"/>
            <a:ext cx="60960" cy="2540"/>
          </a:xfrm>
          <a:custGeom>
            <a:avLst/>
            <a:gdLst/>
            <a:ahLst/>
            <a:cxnLst/>
            <a:rect l="l" t="t" r="r" b="b"/>
            <a:pathLst>
              <a:path w="60960" h="2539">
                <a:moveTo>
                  <a:pt x="0" y="0"/>
                </a:moveTo>
                <a:lnTo>
                  <a:pt x="15213" y="154"/>
                </a:lnTo>
                <a:lnTo>
                  <a:pt x="30351" y="614"/>
                </a:lnTo>
                <a:lnTo>
                  <a:pt x="45411" y="1376"/>
                </a:lnTo>
                <a:lnTo>
                  <a:pt x="60388" y="2438"/>
                </a:lnTo>
                <a:lnTo>
                  <a:pt x="45422" y="1376"/>
                </a:lnTo>
                <a:lnTo>
                  <a:pt x="30376" y="614"/>
                </a:lnTo>
                <a:lnTo>
                  <a:pt x="15252" y="154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12790" y="4290591"/>
            <a:ext cx="49530" cy="28575"/>
          </a:xfrm>
          <a:custGeom>
            <a:avLst/>
            <a:gdLst/>
            <a:ahLst/>
            <a:cxnLst/>
            <a:rect l="l" t="t" r="r" b="b"/>
            <a:pathLst>
              <a:path w="49529" h="28575">
                <a:moveTo>
                  <a:pt x="49479" y="0"/>
                </a:moveTo>
                <a:lnTo>
                  <a:pt x="37335" y="7381"/>
                </a:lnTo>
                <a:lnTo>
                  <a:pt x="25039" y="14531"/>
                </a:lnTo>
                <a:lnTo>
                  <a:pt x="12594" y="21449"/>
                </a:lnTo>
                <a:lnTo>
                  <a:pt x="0" y="28130"/>
                </a:lnTo>
                <a:lnTo>
                  <a:pt x="12594" y="21449"/>
                </a:lnTo>
                <a:lnTo>
                  <a:pt x="25039" y="14531"/>
                </a:lnTo>
                <a:lnTo>
                  <a:pt x="37335" y="7381"/>
                </a:lnTo>
                <a:lnTo>
                  <a:pt x="4947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84173" y="293652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2159" y="304"/>
                </a:lnTo>
                <a:lnTo>
                  <a:pt x="1447" y="190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24285" y="2931493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1333" y="0"/>
                </a:moveTo>
                <a:lnTo>
                  <a:pt x="0" y="0"/>
                </a:lnTo>
                <a:lnTo>
                  <a:pt x="508" y="228"/>
                </a:lnTo>
                <a:lnTo>
                  <a:pt x="2743" y="495"/>
                </a:lnTo>
                <a:lnTo>
                  <a:pt x="2413" y="558"/>
                </a:lnTo>
                <a:lnTo>
                  <a:pt x="6985" y="1181"/>
                </a:lnTo>
                <a:lnTo>
                  <a:pt x="7213" y="1066"/>
                </a:lnTo>
                <a:lnTo>
                  <a:pt x="6248" y="838"/>
                </a:lnTo>
                <a:lnTo>
                  <a:pt x="4292" y="546"/>
                </a:lnTo>
                <a:lnTo>
                  <a:pt x="4787" y="634"/>
                </a:lnTo>
                <a:lnTo>
                  <a:pt x="5041" y="558"/>
                </a:lnTo>
                <a:lnTo>
                  <a:pt x="133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38484" y="2932606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2079" y="214"/>
                </a:moveTo>
                <a:lnTo>
                  <a:pt x="2984" y="507"/>
                </a:lnTo>
                <a:lnTo>
                  <a:pt x="2844" y="533"/>
                </a:lnTo>
                <a:lnTo>
                  <a:pt x="3187" y="647"/>
                </a:lnTo>
                <a:lnTo>
                  <a:pt x="8775" y="1701"/>
                </a:lnTo>
                <a:lnTo>
                  <a:pt x="9118" y="1447"/>
                </a:lnTo>
                <a:lnTo>
                  <a:pt x="8851" y="1206"/>
                </a:lnTo>
                <a:lnTo>
                  <a:pt x="3390" y="380"/>
                </a:lnTo>
                <a:lnTo>
                  <a:pt x="2079" y="214"/>
                </a:lnTo>
                <a:close/>
              </a:path>
              <a:path w="9525" h="1905">
                <a:moveTo>
                  <a:pt x="12" y="0"/>
                </a:moveTo>
                <a:lnTo>
                  <a:pt x="965" y="266"/>
                </a:lnTo>
                <a:lnTo>
                  <a:pt x="1935" y="195"/>
                </a:lnTo>
                <a:lnTo>
                  <a:pt x="596" y="25"/>
                </a:lnTo>
                <a:lnTo>
                  <a:pt x="12" y="0"/>
                </a:lnTo>
                <a:close/>
              </a:path>
              <a:path w="9525" h="1905">
                <a:moveTo>
                  <a:pt x="2006" y="190"/>
                </a:move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37702" y="2933032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1600" y="12"/>
                </a:moveTo>
                <a:lnTo>
                  <a:pt x="0" y="0"/>
                </a:lnTo>
                <a:lnTo>
                  <a:pt x="11468" y="2273"/>
                </a:lnTo>
                <a:lnTo>
                  <a:pt x="13017" y="2133"/>
                </a:lnTo>
                <a:lnTo>
                  <a:pt x="12534" y="1841"/>
                </a:lnTo>
                <a:lnTo>
                  <a:pt x="1600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46088" y="2935041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1777" y="12"/>
                </a:moveTo>
                <a:lnTo>
                  <a:pt x="0" y="0"/>
                </a:lnTo>
                <a:lnTo>
                  <a:pt x="876" y="317"/>
                </a:lnTo>
                <a:lnTo>
                  <a:pt x="1866" y="152"/>
                </a:lnTo>
                <a:lnTo>
                  <a:pt x="2717" y="609"/>
                </a:lnTo>
                <a:lnTo>
                  <a:pt x="2133" y="685"/>
                </a:lnTo>
                <a:lnTo>
                  <a:pt x="2844" y="1054"/>
                </a:lnTo>
                <a:lnTo>
                  <a:pt x="9004" y="2387"/>
                </a:lnTo>
                <a:lnTo>
                  <a:pt x="10020" y="2057"/>
                </a:lnTo>
                <a:lnTo>
                  <a:pt x="9118" y="1320"/>
                </a:lnTo>
                <a:lnTo>
                  <a:pt x="7835" y="1778"/>
                </a:lnTo>
                <a:lnTo>
                  <a:pt x="7061" y="1028"/>
                </a:lnTo>
                <a:lnTo>
                  <a:pt x="4673" y="419"/>
                </a:lnTo>
                <a:lnTo>
                  <a:pt x="1777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28578" y="2932434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39">
                <a:moveTo>
                  <a:pt x="0" y="12"/>
                </a:moveTo>
                <a:lnTo>
                  <a:pt x="1473" y="342"/>
                </a:lnTo>
                <a:lnTo>
                  <a:pt x="5346" y="901"/>
                </a:lnTo>
                <a:lnTo>
                  <a:pt x="12128" y="2171"/>
                </a:lnTo>
                <a:lnTo>
                  <a:pt x="12738" y="1930"/>
                </a:lnTo>
                <a:lnTo>
                  <a:pt x="12306" y="1650"/>
                </a:lnTo>
                <a:lnTo>
                  <a:pt x="4330" y="253"/>
                </a:lnTo>
                <a:lnTo>
                  <a:pt x="1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27458" y="2933197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5" h="3810">
                <a:moveTo>
                  <a:pt x="1041" y="0"/>
                </a:moveTo>
                <a:lnTo>
                  <a:pt x="0" y="0"/>
                </a:lnTo>
                <a:lnTo>
                  <a:pt x="5473" y="1206"/>
                </a:lnTo>
                <a:lnTo>
                  <a:pt x="5575" y="1473"/>
                </a:lnTo>
                <a:lnTo>
                  <a:pt x="8280" y="2628"/>
                </a:lnTo>
                <a:lnTo>
                  <a:pt x="11023" y="3314"/>
                </a:lnTo>
                <a:lnTo>
                  <a:pt x="12750" y="3454"/>
                </a:lnTo>
                <a:lnTo>
                  <a:pt x="13208" y="3314"/>
                </a:lnTo>
                <a:lnTo>
                  <a:pt x="12649" y="3009"/>
                </a:lnTo>
                <a:lnTo>
                  <a:pt x="11988" y="3035"/>
                </a:lnTo>
                <a:lnTo>
                  <a:pt x="11557" y="2705"/>
                </a:lnTo>
                <a:lnTo>
                  <a:pt x="11836" y="2666"/>
                </a:lnTo>
                <a:lnTo>
                  <a:pt x="7835" y="1663"/>
                </a:lnTo>
                <a:lnTo>
                  <a:pt x="6985" y="1054"/>
                </a:lnTo>
                <a:lnTo>
                  <a:pt x="104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43087" y="2935581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711" y="0"/>
                </a:moveTo>
                <a:lnTo>
                  <a:pt x="0" y="12"/>
                </a:lnTo>
                <a:lnTo>
                  <a:pt x="469" y="495"/>
                </a:lnTo>
                <a:lnTo>
                  <a:pt x="3987" y="1079"/>
                </a:lnTo>
                <a:lnTo>
                  <a:pt x="4279" y="876"/>
                </a:lnTo>
                <a:lnTo>
                  <a:pt x="4114" y="76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26165" y="2933545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5">
                <a:moveTo>
                  <a:pt x="88" y="0"/>
                </a:moveTo>
                <a:lnTo>
                  <a:pt x="0" y="126"/>
                </a:lnTo>
                <a:lnTo>
                  <a:pt x="190" y="393"/>
                </a:lnTo>
                <a:lnTo>
                  <a:pt x="571" y="266"/>
                </a:lnTo>
                <a:lnTo>
                  <a:pt x="774" y="495"/>
                </a:lnTo>
                <a:lnTo>
                  <a:pt x="609" y="723"/>
                </a:lnTo>
                <a:lnTo>
                  <a:pt x="317" y="482"/>
                </a:lnTo>
                <a:lnTo>
                  <a:pt x="152" y="660"/>
                </a:lnTo>
                <a:lnTo>
                  <a:pt x="393" y="888"/>
                </a:lnTo>
                <a:lnTo>
                  <a:pt x="5016" y="1739"/>
                </a:lnTo>
                <a:lnTo>
                  <a:pt x="5270" y="1536"/>
                </a:lnTo>
                <a:lnTo>
                  <a:pt x="2705" y="698"/>
                </a:lnTo>
                <a:lnTo>
                  <a:pt x="2539" y="596"/>
                </a:lnTo>
                <a:lnTo>
                  <a:pt x="2806" y="507"/>
                </a:lnTo>
                <a:lnTo>
                  <a:pt x="3594" y="634"/>
                </a:lnTo>
                <a:lnTo>
                  <a:pt x="3835" y="749"/>
                </a:lnTo>
                <a:lnTo>
                  <a:pt x="4089" y="647"/>
                </a:lnTo>
                <a:lnTo>
                  <a:pt x="1587" y="101"/>
                </a:lnTo>
                <a:lnTo>
                  <a:pt x="215" y="63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51394" y="2932399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0" y="0"/>
                </a:moveTo>
                <a:lnTo>
                  <a:pt x="7289" y="825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86327" y="293681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84" y="203"/>
                </a:moveTo>
                <a:lnTo>
                  <a:pt x="927" y="127"/>
                </a:lnTo>
                <a:lnTo>
                  <a:pt x="457" y="76"/>
                </a:lnTo>
                <a:lnTo>
                  <a:pt x="0" y="0"/>
                </a:lnTo>
                <a:lnTo>
                  <a:pt x="1384" y="203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95594" y="2938218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0" y="0"/>
                </a:moveTo>
                <a:lnTo>
                  <a:pt x="8432" y="1549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86334" y="2936821"/>
            <a:ext cx="31115" cy="5715"/>
          </a:xfrm>
          <a:custGeom>
            <a:avLst/>
            <a:gdLst/>
            <a:ahLst/>
            <a:cxnLst/>
            <a:rect l="l" t="t" r="r" b="b"/>
            <a:pathLst>
              <a:path w="31114" h="5714">
                <a:moveTo>
                  <a:pt x="0" y="0"/>
                </a:moveTo>
                <a:lnTo>
                  <a:pt x="30822" y="5499"/>
                </a:lnTo>
                <a:lnTo>
                  <a:pt x="9258" y="1397"/>
                </a:lnTo>
                <a:lnTo>
                  <a:pt x="4140" y="596"/>
                </a:lnTo>
                <a:lnTo>
                  <a:pt x="9016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67536" y="293415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2" y="0"/>
                </a:moveTo>
                <a:lnTo>
                  <a:pt x="5575" y="698"/>
                </a:lnTo>
                <a:lnTo>
                  <a:pt x="1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56715" y="2932922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0" y="0"/>
                </a:moveTo>
                <a:lnTo>
                  <a:pt x="26873" y="3619"/>
                </a:lnTo>
                <a:lnTo>
                  <a:pt x="34785" y="5676"/>
                </a:lnTo>
                <a:lnTo>
                  <a:pt x="42938" y="6273"/>
                </a:lnTo>
                <a:lnTo>
                  <a:pt x="27457" y="3594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8262" y="2937169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0" y="0"/>
                </a:moveTo>
                <a:lnTo>
                  <a:pt x="11734" y="2070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21802" y="294302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663" y="34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28071" y="2944404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80">
                <a:moveTo>
                  <a:pt x="0" y="0"/>
                </a:moveTo>
                <a:lnTo>
                  <a:pt x="6553" y="1397"/>
                </a:lnTo>
                <a:lnTo>
                  <a:pt x="13093" y="2857"/>
                </a:lnTo>
                <a:lnTo>
                  <a:pt x="21628" y="4914"/>
                </a:lnTo>
                <a:lnTo>
                  <a:pt x="20281" y="4572"/>
                </a:lnTo>
                <a:lnTo>
                  <a:pt x="13563" y="2946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21549" y="294299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0"/>
                </a:moveTo>
                <a:lnTo>
                  <a:pt x="2221" y="480"/>
                </a:lnTo>
                <a:lnTo>
                  <a:pt x="1396" y="279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17022" y="2942283"/>
            <a:ext cx="32384" cy="6985"/>
          </a:xfrm>
          <a:custGeom>
            <a:avLst/>
            <a:gdLst/>
            <a:ahLst/>
            <a:cxnLst/>
            <a:rect l="l" t="t" r="r" b="b"/>
            <a:pathLst>
              <a:path w="32385" h="6985">
                <a:moveTo>
                  <a:pt x="139" y="38"/>
                </a:moveTo>
                <a:lnTo>
                  <a:pt x="32334" y="6959"/>
                </a:lnTo>
                <a:lnTo>
                  <a:pt x="2400" y="317"/>
                </a:lnTo>
                <a:lnTo>
                  <a:pt x="8521" y="1600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911927" y="2941221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0" y="0"/>
                </a:moveTo>
                <a:lnTo>
                  <a:pt x="5232" y="1104"/>
                </a:lnTo>
                <a:lnTo>
                  <a:pt x="5092" y="1066"/>
                </a:lnTo>
                <a:lnTo>
                  <a:pt x="13627" y="2654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09016" y="4029713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4762" y="0"/>
                </a:moveTo>
                <a:lnTo>
                  <a:pt x="1562" y="5486"/>
                </a:lnTo>
                <a:lnTo>
                  <a:pt x="0" y="8267"/>
                </a:lnTo>
                <a:lnTo>
                  <a:pt x="1701" y="5372"/>
                </a:lnTo>
                <a:lnTo>
                  <a:pt x="476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410580" y="3929333"/>
            <a:ext cx="45085" cy="106045"/>
          </a:xfrm>
          <a:custGeom>
            <a:avLst/>
            <a:gdLst/>
            <a:ahLst/>
            <a:cxnLst/>
            <a:rect l="l" t="t" r="r" b="b"/>
            <a:pathLst>
              <a:path w="45085" h="106045">
                <a:moveTo>
                  <a:pt x="44411" y="0"/>
                </a:moveTo>
                <a:lnTo>
                  <a:pt x="42797" y="3442"/>
                </a:lnTo>
                <a:lnTo>
                  <a:pt x="40590" y="9974"/>
                </a:lnTo>
                <a:lnTo>
                  <a:pt x="36512" y="24396"/>
                </a:lnTo>
                <a:lnTo>
                  <a:pt x="31334" y="40326"/>
                </a:lnTo>
                <a:lnTo>
                  <a:pt x="22871" y="60598"/>
                </a:lnTo>
                <a:lnTo>
                  <a:pt x="12100" y="83136"/>
                </a:lnTo>
                <a:lnTo>
                  <a:pt x="0" y="105867"/>
                </a:lnTo>
                <a:lnTo>
                  <a:pt x="14541" y="80251"/>
                </a:lnTo>
                <a:lnTo>
                  <a:pt x="34662" y="37134"/>
                </a:lnTo>
                <a:lnTo>
                  <a:pt x="44500" y="6032"/>
                </a:lnTo>
                <a:lnTo>
                  <a:pt x="43675" y="5702"/>
                </a:lnTo>
                <a:lnTo>
                  <a:pt x="43586" y="3759"/>
                </a:lnTo>
                <a:lnTo>
                  <a:pt x="44272" y="1917"/>
                </a:lnTo>
                <a:lnTo>
                  <a:pt x="4441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10770" y="4126022"/>
            <a:ext cx="107340" cy="124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411791" y="3878890"/>
            <a:ext cx="14604" cy="46990"/>
          </a:xfrm>
          <a:custGeom>
            <a:avLst/>
            <a:gdLst/>
            <a:ahLst/>
            <a:cxnLst/>
            <a:rect l="l" t="t" r="r" b="b"/>
            <a:pathLst>
              <a:path w="14604" h="46989">
                <a:moveTo>
                  <a:pt x="14211" y="0"/>
                </a:moveTo>
                <a:lnTo>
                  <a:pt x="3746" y="28295"/>
                </a:lnTo>
                <a:lnTo>
                  <a:pt x="0" y="46393"/>
                </a:lnTo>
                <a:lnTo>
                  <a:pt x="12674" y="29032"/>
                </a:lnTo>
                <a:lnTo>
                  <a:pt x="1421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80088" y="2957422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1816" y="533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82118" y="295801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39" y="38"/>
                </a:lnTo>
                <a:lnTo>
                  <a:pt x="266" y="88"/>
                </a:lnTo>
                <a:lnTo>
                  <a:pt x="419" y="126"/>
                </a:lnTo>
                <a:lnTo>
                  <a:pt x="279" y="88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305" y="295608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2737" y="774"/>
                </a:lnTo>
                <a:lnTo>
                  <a:pt x="3766" y="1040"/>
                </a:lnTo>
                <a:lnTo>
                  <a:pt x="4782" y="1332"/>
                </a:lnTo>
                <a:lnTo>
                  <a:pt x="858" y="20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72818" y="2955412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0"/>
                </a:moveTo>
                <a:lnTo>
                  <a:pt x="4216" y="1168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84905" y="305323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2603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57794" y="2984837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5" h="26035">
                <a:moveTo>
                  <a:pt x="7495" y="3165"/>
                </a:moveTo>
                <a:lnTo>
                  <a:pt x="21823" y="9592"/>
                </a:lnTo>
                <a:lnTo>
                  <a:pt x="24803" y="10858"/>
                </a:lnTo>
                <a:lnTo>
                  <a:pt x="34658" y="15494"/>
                </a:lnTo>
                <a:lnTo>
                  <a:pt x="41476" y="18796"/>
                </a:lnTo>
                <a:lnTo>
                  <a:pt x="48254" y="22163"/>
                </a:lnTo>
                <a:lnTo>
                  <a:pt x="54991" y="25603"/>
                </a:lnTo>
                <a:lnTo>
                  <a:pt x="48640" y="22355"/>
                </a:lnTo>
                <a:lnTo>
                  <a:pt x="14774" y="6319"/>
                </a:lnTo>
                <a:lnTo>
                  <a:pt x="7495" y="3165"/>
                </a:lnTo>
                <a:close/>
              </a:path>
              <a:path w="55245" h="26035">
                <a:moveTo>
                  <a:pt x="0" y="0"/>
                </a:moveTo>
                <a:lnTo>
                  <a:pt x="7495" y="3165"/>
                </a:lnTo>
                <a:lnTo>
                  <a:pt x="6299" y="2628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29318" y="2973666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5">
                <a:moveTo>
                  <a:pt x="20129" y="7823"/>
                </a:moveTo>
                <a:close/>
              </a:path>
              <a:path w="20320" h="8255">
                <a:moveTo>
                  <a:pt x="12975" y="4946"/>
                </a:moveTo>
                <a:lnTo>
                  <a:pt x="20098" y="7823"/>
                </a:lnTo>
                <a:lnTo>
                  <a:pt x="12975" y="4946"/>
                </a:lnTo>
                <a:close/>
              </a:path>
              <a:path w="20320" h="8255">
                <a:moveTo>
                  <a:pt x="0" y="0"/>
                </a:moveTo>
                <a:lnTo>
                  <a:pt x="6743" y="2527"/>
                </a:lnTo>
                <a:lnTo>
                  <a:pt x="12975" y="4946"/>
                </a:lnTo>
                <a:lnTo>
                  <a:pt x="6769" y="250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43757" y="3944976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4" h="26670">
                <a:moveTo>
                  <a:pt x="11595" y="0"/>
                </a:moveTo>
                <a:lnTo>
                  <a:pt x="0" y="26644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94486" y="3812041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371" y="0"/>
                </a:moveTo>
                <a:lnTo>
                  <a:pt x="0" y="6616"/>
                </a:lnTo>
                <a:lnTo>
                  <a:pt x="137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56116" y="3924265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7404" y="0"/>
                </a:moveTo>
                <a:lnTo>
                  <a:pt x="0" y="18796"/>
                </a:lnTo>
                <a:lnTo>
                  <a:pt x="740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51647" y="3375288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3225" y="7706"/>
                </a:moveTo>
                <a:lnTo>
                  <a:pt x="3593" y="8680"/>
                </a:lnTo>
                <a:lnTo>
                  <a:pt x="4077" y="9865"/>
                </a:lnTo>
                <a:lnTo>
                  <a:pt x="3523" y="8426"/>
                </a:lnTo>
                <a:lnTo>
                  <a:pt x="3225" y="7706"/>
                </a:lnTo>
                <a:close/>
              </a:path>
              <a:path w="4445" h="10160">
                <a:moveTo>
                  <a:pt x="0" y="0"/>
                </a:moveTo>
                <a:lnTo>
                  <a:pt x="669" y="1542"/>
                </a:lnTo>
                <a:lnTo>
                  <a:pt x="3225" y="7706"/>
                </a:lnTo>
                <a:lnTo>
                  <a:pt x="2422" y="5518"/>
                </a:lnTo>
                <a:lnTo>
                  <a:pt x="644" y="132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41411" y="3352365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3372" y="7411"/>
                </a:moveTo>
                <a:lnTo>
                  <a:pt x="4783" y="10609"/>
                </a:lnTo>
                <a:lnTo>
                  <a:pt x="3760" y="8254"/>
                </a:lnTo>
                <a:lnTo>
                  <a:pt x="3372" y="7411"/>
                </a:lnTo>
                <a:close/>
              </a:path>
              <a:path w="5079" h="10795">
                <a:moveTo>
                  <a:pt x="0" y="0"/>
                </a:moveTo>
                <a:lnTo>
                  <a:pt x="1055" y="2386"/>
                </a:lnTo>
                <a:lnTo>
                  <a:pt x="3372" y="7411"/>
                </a:lnTo>
                <a:lnTo>
                  <a:pt x="1512" y="3199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58851" y="303656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4218" y="2577"/>
                </a:lnTo>
                <a:lnTo>
                  <a:pt x="5851" y="3605"/>
                </a:lnTo>
                <a:lnTo>
                  <a:pt x="4688" y="2793"/>
                </a:lnTo>
                <a:lnTo>
                  <a:pt x="1729" y="95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37760" y="302406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2540" y="1498"/>
                </a:lnTo>
                <a:lnTo>
                  <a:pt x="5092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13573" y="2961955"/>
            <a:ext cx="1097280" cy="1358900"/>
          </a:xfrm>
          <a:custGeom>
            <a:avLst/>
            <a:gdLst/>
            <a:ahLst/>
            <a:cxnLst/>
            <a:rect l="l" t="t" r="r" b="b"/>
            <a:pathLst>
              <a:path w="1097279" h="1358900">
                <a:moveTo>
                  <a:pt x="457555" y="1346199"/>
                </a:moveTo>
                <a:lnTo>
                  <a:pt x="398564" y="1346199"/>
                </a:lnTo>
                <a:lnTo>
                  <a:pt x="396836" y="1358899"/>
                </a:lnTo>
                <a:lnTo>
                  <a:pt x="447840" y="1358899"/>
                </a:lnTo>
                <a:lnTo>
                  <a:pt x="457555" y="1346199"/>
                </a:lnTo>
                <a:close/>
              </a:path>
              <a:path w="1097279" h="1358900">
                <a:moveTo>
                  <a:pt x="761003" y="977899"/>
                </a:moveTo>
                <a:lnTo>
                  <a:pt x="319150" y="977899"/>
                </a:lnTo>
                <a:lnTo>
                  <a:pt x="334073" y="990599"/>
                </a:lnTo>
                <a:lnTo>
                  <a:pt x="326944" y="1028699"/>
                </a:lnTo>
                <a:lnTo>
                  <a:pt x="324738" y="1054099"/>
                </a:lnTo>
                <a:lnTo>
                  <a:pt x="343692" y="1066799"/>
                </a:lnTo>
                <a:lnTo>
                  <a:pt x="353501" y="1079499"/>
                </a:lnTo>
                <a:lnTo>
                  <a:pt x="362559" y="1092199"/>
                </a:lnTo>
                <a:lnTo>
                  <a:pt x="376351" y="1130299"/>
                </a:lnTo>
                <a:lnTo>
                  <a:pt x="380568" y="1168399"/>
                </a:lnTo>
                <a:lnTo>
                  <a:pt x="369565" y="1193799"/>
                </a:lnTo>
                <a:lnTo>
                  <a:pt x="363907" y="1206499"/>
                </a:lnTo>
                <a:lnTo>
                  <a:pt x="358724" y="1219199"/>
                </a:lnTo>
                <a:lnTo>
                  <a:pt x="370095" y="1244599"/>
                </a:lnTo>
                <a:lnTo>
                  <a:pt x="375913" y="1257299"/>
                </a:lnTo>
                <a:lnTo>
                  <a:pt x="381190" y="1269999"/>
                </a:lnTo>
                <a:lnTo>
                  <a:pt x="382763" y="1282699"/>
                </a:lnTo>
                <a:lnTo>
                  <a:pt x="383549" y="1295399"/>
                </a:lnTo>
                <a:lnTo>
                  <a:pt x="384213" y="1308099"/>
                </a:lnTo>
                <a:lnTo>
                  <a:pt x="388309" y="1320799"/>
                </a:lnTo>
                <a:lnTo>
                  <a:pt x="392664" y="1333499"/>
                </a:lnTo>
                <a:lnTo>
                  <a:pt x="396896" y="1333499"/>
                </a:lnTo>
                <a:lnTo>
                  <a:pt x="400621" y="1346199"/>
                </a:lnTo>
                <a:lnTo>
                  <a:pt x="474446" y="1346199"/>
                </a:lnTo>
                <a:lnTo>
                  <a:pt x="489673" y="1320799"/>
                </a:lnTo>
                <a:lnTo>
                  <a:pt x="504710" y="1320799"/>
                </a:lnTo>
                <a:lnTo>
                  <a:pt x="514032" y="1295399"/>
                </a:lnTo>
                <a:lnTo>
                  <a:pt x="522160" y="1295399"/>
                </a:lnTo>
                <a:lnTo>
                  <a:pt x="534339" y="1282699"/>
                </a:lnTo>
                <a:lnTo>
                  <a:pt x="539724" y="1282699"/>
                </a:lnTo>
                <a:lnTo>
                  <a:pt x="544182" y="1269999"/>
                </a:lnTo>
                <a:lnTo>
                  <a:pt x="547585" y="1269999"/>
                </a:lnTo>
                <a:lnTo>
                  <a:pt x="550240" y="1257299"/>
                </a:lnTo>
                <a:lnTo>
                  <a:pt x="550875" y="1244599"/>
                </a:lnTo>
                <a:lnTo>
                  <a:pt x="554266" y="1244599"/>
                </a:lnTo>
                <a:lnTo>
                  <a:pt x="563702" y="1231899"/>
                </a:lnTo>
                <a:lnTo>
                  <a:pt x="577494" y="1231899"/>
                </a:lnTo>
                <a:lnTo>
                  <a:pt x="587413" y="1219199"/>
                </a:lnTo>
                <a:lnTo>
                  <a:pt x="598804" y="1219199"/>
                </a:lnTo>
                <a:lnTo>
                  <a:pt x="610565" y="1206499"/>
                </a:lnTo>
                <a:lnTo>
                  <a:pt x="622185" y="1193799"/>
                </a:lnTo>
                <a:lnTo>
                  <a:pt x="624966" y="1181099"/>
                </a:lnTo>
                <a:lnTo>
                  <a:pt x="636269" y="1155699"/>
                </a:lnTo>
                <a:lnTo>
                  <a:pt x="632650" y="1142999"/>
                </a:lnTo>
                <a:lnTo>
                  <a:pt x="634263" y="1130299"/>
                </a:lnTo>
                <a:lnTo>
                  <a:pt x="634771" y="1130299"/>
                </a:lnTo>
                <a:lnTo>
                  <a:pt x="639825" y="1117599"/>
                </a:lnTo>
                <a:lnTo>
                  <a:pt x="636511" y="1104899"/>
                </a:lnTo>
                <a:lnTo>
                  <a:pt x="660971" y="1066799"/>
                </a:lnTo>
                <a:lnTo>
                  <a:pt x="669086" y="1066799"/>
                </a:lnTo>
                <a:lnTo>
                  <a:pt x="673061" y="1054099"/>
                </a:lnTo>
                <a:lnTo>
                  <a:pt x="694521" y="1041399"/>
                </a:lnTo>
                <a:lnTo>
                  <a:pt x="705633" y="1028699"/>
                </a:lnTo>
                <a:lnTo>
                  <a:pt x="715886" y="1015999"/>
                </a:lnTo>
                <a:lnTo>
                  <a:pt x="729246" y="1015999"/>
                </a:lnTo>
                <a:lnTo>
                  <a:pt x="753262" y="990599"/>
                </a:lnTo>
                <a:lnTo>
                  <a:pt x="761003" y="977899"/>
                </a:lnTo>
                <a:close/>
              </a:path>
              <a:path w="1097279" h="1358900">
                <a:moveTo>
                  <a:pt x="1038559" y="992745"/>
                </a:moveTo>
                <a:lnTo>
                  <a:pt x="1033551" y="1003299"/>
                </a:lnTo>
                <a:lnTo>
                  <a:pt x="1030249" y="1015999"/>
                </a:lnTo>
                <a:lnTo>
                  <a:pt x="1035456" y="1003299"/>
                </a:lnTo>
                <a:lnTo>
                  <a:pt x="1038559" y="992745"/>
                </a:lnTo>
                <a:close/>
              </a:path>
              <a:path w="1097279" h="1358900">
                <a:moveTo>
                  <a:pt x="1041805" y="985904"/>
                </a:moveTo>
                <a:lnTo>
                  <a:pt x="1039190" y="990599"/>
                </a:lnTo>
                <a:lnTo>
                  <a:pt x="1038559" y="992745"/>
                </a:lnTo>
                <a:lnTo>
                  <a:pt x="1041805" y="985904"/>
                </a:lnTo>
                <a:close/>
              </a:path>
              <a:path w="1097279" h="1358900">
                <a:moveTo>
                  <a:pt x="135204" y="546099"/>
                </a:moveTo>
                <a:lnTo>
                  <a:pt x="120434" y="571499"/>
                </a:lnTo>
                <a:lnTo>
                  <a:pt x="101803" y="584199"/>
                </a:lnTo>
                <a:lnTo>
                  <a:pt x="84988" y="609599"/>
                </a:lnTo>
                <a:lnTo>
                  <a:pt x="84645" y="622299"/>
                </a:lnTo>
                <a:lnTo>
                  <a:pt x="84340" y="622299"/>
                </a:lnTo>
                <a:lnTo>
                  <a:pt x="84073" y="634999"/>
                </a:lnTo>
                <a:lnTo>
                  <a:pt x="69468" y="647699"/>
                </a:lnTo>
                <a:lnTo>
                  <a:pt x="43662" y="673099"/>
                </a:lnTo>
                <a:lnTo>
                  <a:pt x="21907" y="711199"/>
                </a:lnTo>
                <a:lnTo>
                  <a:pt x="10844" y="736599"/>
                </a:lnTo>
                <a:lnTo>
                  <a:pt x="5150" y="749299"/>
                </a:lnTo>
                <a:lnTo>
                  <a:pt x="0" y="761999"/>
                </a:lnTo>
                <a:lnTo>
                  <a:pt x="10375" y="800099"/>
                </a:lnTo>
                <a:lnTo>
                  <a:pt x="6159" y="850899"/>
                </a:lnTo>
                <a:lnTo>
                  <a:pt x="12369" y="876299"/>
                </a:lnTo>
                <a:lnTo>
                  <a:pt x="34034" y="901699"/>
                </a:lnTo>
                <a:lnTo>
                  <a:pt x="45318" y="914399"/>
                </a:lnTo>
                <a:lnTo>
                  <a:pt x="55879" y="927099"/>
                </a:lnTo>
                <a:lnTo>
                  <a:pt x="69049" y="952499"/>
                </a:lnTo>
                <a:lnTo>
                  <a:pt x="97394" y="965199"/>
                </a:lnTo>
                <a:lnTo>
                  <a:pt x="112117" y="977899"/>
                </a:lnTo>
                <a:lnTo>
                  <a:pt x="125806" y="990599"/>
                </a:lnTo>
                <a:lnTo>
                  <a:pt x="158229" y="977899"/>
                </a:lnTo>
                <a:lnTo>
                  <a:pt x="216019" y="977899"/>
                </a:lnTo>
                <a:lnTo>
                  <a:pt x="229579" y="965199"/>
                </a:lnTo>
                <a:lnTo>
                  <a:pt x="768743" y="965199"/>
                </a:lnTo>
                <a:lnTo>
                  <a:pt x="775881" y="952499"/>
                </a:lnTo>
                <a:lnTo>
                  <a:pt x="796594" y="927099"/>
                </a:lnTo>
                <a:lnTo>
                  <a:pt x="800569" y="914399"/>
                </a:lnTo>
                <a:lnTo>
                  <a:pt x="732574" y="914399"/>
                </a:lnTo>
                <a:lnTo>
                  <a:pt x="729513" y="901699"/>
                </a:lnTo>
                <a:lnTo>
                  <a:pt x="718692" y="901699"/>
                </a:lnTo>
                <a:lnTo>
                  <a:pt x="720674" y="888999"/>
                </a:lnTo>
                <a:lnTo>
                  <a:pt x="729386" y="888999"/>
                </a:lnTo>
                <a:lnTo>
                  <a:pt x="710564" y="863599"/>
                </a:lnTo>
                <a:lnTo>
                  <a:pt x="701268" y="850899"/>
                </a:lnTo>
                <a:lnTo>
                  <a:pt x="697293" y="850899"/>
                </a:lnTo>
                <a:lnTo>
                  <a:pt x="693038" y="838199"/>
                </a:lnTo>
                <a:lnTo>
                  <a:pt x="688530" y="825499"/>
                </a:lnTo>
                <a:lnTo>
                  <a:pt x="687019" y="812799"/>
                </a:lnTo>
                <a:lnTo>
                  <a:pt x="676389" y="800099"/>
                </a:lnTo>
                <a:lnTo>
                  <a:pt x="671194" y="787399"/>
                </a:lnTo>
                <a:lnTo>
                  <a:pt x="670648" y="774699"/>
                </a:lnTo>
                <a:lnTo>
                  <a:pt x="667423" y="749299"/>
                </a:lnTo>
                <a:lnTo>
                  <a:pt x="662508" y="749299"/>
                </a:lnTo>
                <a:lnTo>
                  <a:pt x="652843" y="736599"/>
                </a:lnTo>
                <a:lnTo>
                  <a:pt x="652259" y="723899"/>
                </a:lnTo>
                <a:lnTo>
                  <a:pt x="634936" y="685799"/>
                </a:lnTo>
                <a:lnTo>
                  <a:pt x="629107" y="673099"/>
                </a:lnTo>
                <a:lnTo>
                  <a:pt x="625386" y="660399"/>
                </a:lnTo>
                <a:lnTo>
                  <a:pt x="612584" y="647699"/>
                </a:lnTo>
                <a:lnTo>
                  <a:pt x="614502" y="634999"/>
                </a:lnTo>
                <a:lnTo>
                  <a:pt x="453821" y="634999"/>
                </a:lnTo>
                <a:lnTo>
                  <a:pt x="407301" y="609599"/>
                </a:lnTo>
                <a:lnTo>
                  <a:pt x="402920" y="596899"/>
                </a:lnTo>
                <a:lnTo>
                  <a:pt x="356730" y="596899"/>
                </a:lnTo>
                <a:lnTo>
                  <a:pt x="335699" y="571499"/>
                </a:lnTo>
                <a:lnTo>
                  <a:pt x="342315" y="571499"/>
                </a:lnTo>
                <a:lnTo>
                  <a:pt x="348703" y="558799"/>
                </a:lnTo>
                <a:lnTo>
                  <a:pt x="180555" y="558799"/>
                </a:lnTo>
                <a:lnTo>
                  <a:pt x="135204" y="546099"/>
                </a:lnTo>
                <a:close/>
              </a:path>
              <a:path w="1097279" h="1358900">
                <a:moveTo>
                  <a:pt x="768743" y="965199"/>
                </a:moveTo>
                <a:lnTo>
                  <a:pt x="269087" y="965199"/>
                </a:lnTo>
                <a:lnTo>
                  <a:pt x="288315" y="990599"/>
                </a:lnTo>
                <a:lnTo>
                  <a:pt x="319150" y="977899"/>
                </a:lnTo>
                <a:lnTo>
                  <a:pt x="761003" y="977899"/>
                </a:lnTo>
                <a:lnTo>
                  <a:pt x="768743" y="965199"/>
                </a:lnTo>
                <a:close/>
              </a:path>
              <a:path w="1097279" h="1358900">
                <a:moveTo>
                  <a:pt x="1049904" y="968255"/>
                </a:moveTo>
                <a:lnTo>
                  <a:pt x="1045603" y="977899"/>
                </a:lnTo>
                <a:lnTo>
                  <a:pt x="1041805" y="985904"/>
                </a:lnTo>
                <a:lnTo>
                  <a:pt x="1046264" y="977899"/>
                </a:lnTo>
                <a:lnTo>
                  <a:pt x="1048689" y="977899"/>
                </a:lnTo>
                <a:lnTo>
                  <a:pt x="1049904" y="968255"/>
                </a:lnTo>
                <a:close/>
              </a:path>
              <a:path w="1097279" h="1358900">
                <a:moveTo>
                  <a:pt x="1051267" y="965199"/>
                </a:moveTo>
                <a:lnTo>
                  <a:pt x="1050289" y="965199"/>
                </a:lnTo>
                <a:lnTo>
                  <a:pt x="1049904" y="968255"/>
                </a:lnTo>
                <a:lnTo>
                  <a:pt x="1051267" y="965199"/>
                </a:lnTo>
                <a:close/>
              </a:path>
              <a:path w="1097279" h="1358900">
                <a:moveTo>
                  <a:pt x="1053175" y="956008"/>
                </a:moveTo>
                <a:lnTo>
                  <a:pt x="1051267" y="965199"/>
                </a:lnTo>
                <a:lnTo>
                  <a:pt x="1052448" y="965199"/>
                </a:lnTo>
                <a:lnTo>
                  <a:pt x="1053175" y="956008"/>
                </a:lnTo>
                <a:close/>
              </a:path>
              <a:path w="1097279" h="1358900">
                <a:moveTo>
                  <a:pt x="1053903" y="952499"/>
                </a:moveTo>
                <a:lnTo>
                  <a:pt x="1053452" y="952499"/>
                </a:lnTo>
                <a:lnTo>
                  <a:pt x="1053175" y="956008"/>
                </a:lnTo>
                <a:lnTo>
                  <a:pt x="1053903" y="952499"/>
                </a:lnTo>
                <a:close/>
              </a:path>
              <a:path w="1097279" h="1358900">
                <a:moveTo>
                  <a:pt x="1057909" y="939799"/>
                </a:moveTo>
                <a:lnTo>
                  <a:pt x="1056538" y="939799"/>
                </a:lnTo>
                <a:lnTo>
                  <a:pt x="1053903" y="952499"/>
                </a:lnTo>
                <a:lnTo>
                  <a:pt x="1055484" y="952499"/>
                </a:lnTo>
                <a:lnTo>
                  <a:pt x="1057909" y="939799"/>
                </a:lnTo>
                <a:close/>
              </a:path>
              <a:path w="1097279" h="1358900">
                <a:moveTo>
                  <a:pt x="1078788" y="749299"/>
                </a:moveTo>
                <a:lnTo>
                  <a:pt x="997496" y="749299"/>
                </a:lnTo>
                <a:lnTo>
                  <a:pt x="998118" y="761999"/>
                </a:lnTo>
                <a:lnTo>
                  <a:pt x="999680" y="774699"/>
                </a:lnTo>
                <a:lnTo>
                  <a:pt x="997292" y="774699"/>
                </a:lnTo>
                <a:lnTo>
                  <a:pt x="995133" y="825499"/>
                </a:lnTo>
                <a:lnTo>
                  <a:pt x="996048" y="863599"/>
                </a:lnTo>
                <a:lnTo>
                  <a:pt x="994625" y="888999"/>
                </a:lnTo>
                <a:lnTo>
                  <a:pt x="995476" y="901699"/>
                </a:lnTo>
                <a:lnTo>
                  <a:pt x="995819" y="901699"/>
                </a:lnTo>
                <a:lnTo>
                  <a:pt x="994981" y="914399"/>
                </a:lnTo>
                <a:lnTo>
                  <a:pt x="992809" y="927099"/>
                </a:lnTo>
                <a:lnTo>
                  <a:pt x="992200" y="939799"/>
                </a:lnTo>
                <a:lnTo>
                  <a:pt x="999248" y="939799"/>
                </a:lnTo>
                <a:lnTo>
                  <a:pt x="1007186" y="927099"/>
                </a:lnTo>
                <a:lnTo>
                  <a:pt x="1009294" y="914399"/>
                </a:lnTo>
                <a:lnTo>
                  <a:pt x="1013244" y="914399"/>
                </a:lnTo>
                <a:lnTo>
                  <a:pt x="1017892" y="901699"/>
                </a:lnTo>
                <a:lnTo>
                  <a:pt x="1021981" y="888999"/>
                </a:lnTo>
                <a:lnTo>
                  <a:pt x="1024572" y="876299"/>
                </a:lnTo>
                <a:lnTo>
                  <a:pt x="1025893" y="863599"/>
                </a:lnTo>
                <a:lnTo>
                  <a:pt x="1029144" y="850899"/>
                </a:lnTo>
                <a:lnTo>
                  <a:pt x="1032802" y="838199"/>
                </a:lnTo>
                <a:lnTo>
                  <a:pt x="1038110" y="838199"/>
                </a:lnTo>
                <a:lnTo>
                  <a:pt x="1050912" y="812799"/>
                </a:lnTo>
                <a:lnTo>
                  <a:pt x="1057147" y="800099"/>
                </a:lnTo>
                <a:lnTo>
                  <a:pt x="1061834" y="787399"/>
                </a:lnTo>
                <a:lnTo>
                  <a:pt x="1065936" y="774699"/>
                </a:lnTo>
                <a:lnTo>
                  <a:pt x="1066977" y="761999"/>
                </a:lnTo>
                <a:lnTo>
                  <a:pt x="1076185" y="761999"/>
                </a:lnTo>
                <a:lnTo>
                  <a:pt x="1078788" y="749299"/>
                </a:lnTo>
                <a:close/>
              </a:path>
              <a:path w="1097279" h="1358900">
                <a:moveTo>
                  <a:pt x="1087513" y="825499"/>
                </a:moveTo>
                <a:lnTo>
                  <a:pt x="1083551" y="825499"/>
                </a:lnTo>
                <a:lnTo>
                  <a:pt x="1082306" y="838199"/>
                </a:lnTo>
                <a:lnTo>
                  <a:pt x="1079779" y="850899"/>
                </a:lnTo>
                <a:lnTo>
                  <a:pt x="1076528" y="863599"/>
                </a:lnTo>
                <a:lnTo>
                  <a:pt x="1075016" y="876299"/>
                </a:lnTo>
                <a:lnTo>
                  <a:pt x="1068412" y="901699"/>
                </a:lnTo>
                <a:lnTo>
                  <a:pt x="1057376" y="939799"/>
                </a:lnTo>
                <a:lnTo>
                  <a:pt x="1060361" y="939799"/>
                </a:lnTo>
                <a:lnTo>
                  <a:pt x="1062304" y="927099"/>
                </a:lnTo>
                <a:lnTo>
                  <a:pt x="1063675" y="927099"/>
                </a:lnTo>
                <a:lnTo>
                  <a:pt x="1075842" y="876299"/>
                </a:lnTo>
                <a:lnTo>
                  <a:pt x="1079298" y="876299"/>
                </a:lnTo>
                <a:lnTo>
                  <a:pt x="1080808" y="863599"/>
                </a:lnTo>
                <a:lnTo>
                  <a:pt x="1082293" y="850899"/>
                </a:lnTo>
                <a:lnTo>
                  <a:pt x="1083691" y="850899"/>
                </a:lnTo>
                <a:lnTo>
                  <a:pt x="1085037" y="838199"/>
                </a:lnTo>
                <a:lnTo>
                  <a:pt x="1086315" y="838199"/>
                </a:lnTo>
                <a:lnTo>
                  <a:pt x="1087513" y="825499"/>
                </a:lnTo>
                <a:close/>
              </a:path>
              <a:path w="1097279" h="1358900">
                <a:moveTo>
                  <a:pt x="804544" y="901699"/>
                </a:moveTo>
                <a:lnTo>
                  <a:pt x="750646" y="901699"/>
                </a:lnTo>
                <a:lnTo>
                  <a:pt x="738670" y="914399"/>
                </a:lnTo>
                <a:lnTo>
                  <a:pt x="800569" y="914399"/>
                </a:lnTo>
                <a:lnTo>
                  <a:pt x="804544" y="901699"/>
                </a:lnTo>
                <a:close/>
              </a:path>
              <a:path w="1097279" h="1358900">
                <a:moveTo>
                  <a:pt x="806183" y="888999"/>
                </a:moveTo>
                <a:lnTo>
                  <a:pt x="803338" y="888999"/>
                </a:lnTo>
                <a:lnTo>
                  <a:pt x="797001" y="901699"/>
                </a:lnTo>
                <a:lnTo>
                  <a:pt x="805116" y="901699"/>
                </a:lnTo>
                <a:lnTo>
                  <a:pt x="806183" y="888999"/>
                </a:lnTo>
                <a:close/>
              </a:path>
              <a:path w="1097279" h="1358900">
                <a:moveTo>
                  <a:pt x="1077345" y="879901"/>
                </a:moveTo>
                <a:lnTo>
                  <a:pt x="1075753" y="888999"/>
                </a:lnTo>
                <a:lnTo>
                  <a:pt x="1076222" y="888999"/>
                </a:lnTo>
                <a:lnTo>
                  <a:pt x="1077345" y="879901"/>
                </a:lnTo>
                <a:close/>
              </a:path>
              <a:path w="1097279" h="1358900">
                <a:moveTo>
                  <a:pt x="1077975" y="876299"/>
                </a:moveTo>
                <a:lnTo>
                  <a:pt x="1077790" y="876299"/>
                </a:lnTo>
                <a:lnTo>
                  <a:pt x="1077345" y="879901"/>
                </a:lnTo>
                <a:lnTo>
                  <a:pt x="1077975" y="876299"/>
                </a:lnTo>
                <a:close/>
              </a:path>
              <a:path w="1097279" h="1358900">
                <a:moveTo>
                  <a:pt x="896670" y="736599"/>
                </a:moveTo>
                <a:lnTo>
                  <a:pt x="693534" y="736599"/>
                </a:lnTo>
                <a:lnTo>
                  <a:pt x="696671" y="774699"/>
                </a:lnTo>
                <a:lnTo>
                  <a:pt x="707516" y="787399"/>
                </a:lnTo>
                <a:lnTo>
                  <a:pt x="715721" y="800099"/>
                </a:lnTo>
                <a:lnTo>
                  <a:pt x="724661" y="812799"/>
                </a:lnTo>
                <a:lnTo>
                  <a:pt x="724661" y="825499"/>
                </a:lnTo>
                <a:lnTo>
                  <a:pt x="729843" y="838199"/>
                </a:lnTo>
                <a:lnTo>
                  <a:pt x="725538" y="850899"/>
                </a:lnTo>
                <a:lnTo>
                  <a:pt x="731088" y="863599"/>
                </a:lnTo>
                <a:lnTo>
                  <a:pt x="730300" y="876299"/>
                </a:lnTo>
                <a:lnTo>
                  <a:pt x="763384" y="876299"/>
                </a:lnTo>
                <a:lnTo>
                  <a:pt x="771537" y="863599"/>
                </a:lnTo>
                <a:lnTo>
                  <a:pt x="785482" y="863599"/>
                </a:lnTo>
                <a:lnTo>
                  <a:pt x="796670" y="850899"/>
                </a:lnTo>
                <a:lnTo>
                  <a:pt x="821499" y="838199"/>
                </a:lnTo>
                <a:lnTo>
                  <a:pt x="824433" y="838199"/>
                </a:lnTo>
                <a:lnTo>
                  <a:pt x="832827" y="825499"/>
                </a:lnTo>
                <a:lnTo>
                  <a:pt x="854824" y="825499"/>
                </a:lnTo>
                <a:lnTo>
                  <a:pt x="854176" y="812799"/>
                </a:lnTo>
                <a:lnTo>
                  <a:pt x="867562" y="812799"/>
                </a:lnTo>
                <a:lnTo>
                  <a:pt x="870318" y="800099"/>
                </a:lnTo>
                <a:lnTo>
                  <a:pt x="880465" y="800099"/>
                </a:lnTo>
                <a:lnTo>
                  <a:pt x="881024" y="787399"/>
                </a:lnTo>
                <a:lnTo>
                  <a:pt x="884796" y="774699"/>
                </a:lnTo>
                <a:lnTo>
                  <a:pt x="892340" y="774699"/>
                </a:lnTo>
                <a:lnTo>
                  <a:pt x="896480" y="761999"/>
                </a:lnTo>
                <a:lnTo>
                  <a:pt x="901509" y="749299"/>
                </a:lnTo>
                <a:lnTo>
                  <a:pt x="896670" y="736599"/>
                </a:lnTo>
                <a:close/>
              </a:path>
              <a:path w="1097279" h="1358900">
                <a:moveTo>
                  <a:pt x="1096454" y="736599"/>
                </a:moveTo>
                <a:lnTo>
                  <a:pt x="983881" y="736599"/>
                </a:lnTo>
                <a:lnTo>
                  <a:pt x="984224" y="749299"/>
                </a:lnTo>
                <a:lnTo>
                  <a:pt x="1080782" y="749299"/>
                </a:lnTo>
                <a:lnTo>
                  <a:pt x="1081074" y="761999"/>
                </a:lnTo>
                <a:lnTo>
                  <a:pt x="1081468" y="774699"/>
                </a:lnTo>
                <a:lnTo>
                  <a:pt x="1082713" y="787399"/>
                </a:lnTo>
                <a:lnTo>
                  <a:pt x="1081798" y="800099"/>
                </a:lnTo>
                <a:lnTo>
                  <a:pt x="1079652" y="825499"/>
                </a:lnTo>
                <a:lnTo>
                  <a:pt x="1077163" y="838199"/>
                </a:lnTo>
                <a:lnTo>
                  <a:pt x="1079487" y="838199"/>
                </a:lnTo>
                <a:lnTo>
                  <a:pt x="1082154" y="825499"/>
                </a:lnTo>
                <a:lnTo>
                  <a:pt x="1088534" y="825499"/>
                </a:lnTo>
                <a:lnTo>
                  <a:pt x="1089488" y="812799"/>
                </a:lnTo>
                <a:lnTo>
                  <a:pt x="1090385" y="812799"/>
                </a:lnTo>
                <a:lnTo>
                  <a:pt x="1091755" y="800099"/>
                </a:lnTo>
                <a:lnTo>
                  <a:pt x="1092619" y="787399"/>
                </a:lnTo>
                <a:lnTo>
                  <a:pt x="1093546" y="787399"/>
                </a:lnTo>
                <a:lnTo>
                  <a:pt x="1094435" y="774699"/>
                </a:lnTo>
                <a:lnTo>
                  <a:pt x="1094879" y="761999"/>
                </a:lnTo>
                <a:lnTo>
                  <a:pt x="1095438" y="761999"/>
                </a:lnTo>
                <a:lnTo>
                  <a:pt x="1096111" y="749299"/>
                </a:lnTo>
                <a:lnTo>
                  <a:pt x="1096454" y="736599"/>
                </a:lnTo>
                <a:close/>
              </a:path>
              <a:path w="1097279" h="1358900">
                <a:moveTo>
                  <a:pt x="997496" y="749299"/>
                </a:moveTo>
                <a:lnTo>
                  <a:pt x="974445" y="749299"/>
                </a:lnTo>
                <a:lnTo>
                  <a:pt x="980681" y="761999"/>
                </a:lnTo>
                <a:lnTo>
                  <a:pt x="987374" y="774699"/>
                </a:lnTo>
                <a:lnTo>
                  <a:pt x="993254" y="761999"/>
                </a:lnTo>
                <a:lnTo>
                  <a:pt x="994803" y="761999"/>
                </a:lnTo>
                <a:lnTo>
                  <a:pt x="997496" y="749299"/>
                </a:lnTo>
                <a:close/>
              </a:path>
              <a:path w="1097279" h="1358900">
                <a:moveTo>
                  <a:pt x="1097113" y="698499"/>
                </a:moveTo>
                <a:lnTo>
                  <a:pt x="956449" y="698499"/>
                </a:lnTo>
                <a:lnTo>
                  <a:pt x="958773" y="711199"/>
                </a:lnTo>
                <a:lnTo>
                  <a:pt x="962126" y="711199"/>
                </a:lnTo>
                <a:lnTo>
                  <a:pt x="963498" y="723899"/>
                </a:lnTo>
                <a:lnTo>
                  <a:pt x="966635" y="723899"/>
                </a:lnTo>
                <a:lnTo>
                  <a:pt x="970724" y="736599"/>
                </a:lnTo>
                <a:lnTo>
                  <a:pt x="976807" y="749299"/>
                </a:lnTo>
                <a:lnTo>
                  <a:pt x="979728" y="749299"/>
                </a:lnTo>
                <a:lnTo>
                  <a:pt x="983881" y="736599"/>
                </a:lnTo>
                <a:lnTo>
                  <a:pt x="1096454" y="736599"/>
                </a:lnTo>
                <a:lnTo>
                  <a:pt x="1096924" y="723899"/>
                </a:lnTo>
                <a:lnTo>
                  <a:pt x="1097152" y="711199"/>
                </a:lnTo>
                <a:lnTo>
                  <a:pt x="1097113" y="698499"/>
                </a:lnTo>
                <a:close/>
              </a:path>
              <a:path w="1097279" h="1358900">
                <a:moveTo>
                  <a:pt x="871245" y="698499"/>
                </a:moveTo>
                <a:lnTo>
                  <a:pt x="855814" y="723899"/>
                </a:lnTo>
                <a:lnTo>
                  <a:pt x="686053" y="723899"/>
                </a:lnTo>
                <a:lnTo>
                  <a:pt x="687971" y="736599"/>
                </a:lnTo>
                <a:lnTo>
                  <a:pt x="893140" y="736599"/>
                </a:lnTo>
                <a:lnTo>
                  <a:pt x="881506" y="723899"/>
                </a:lnTo>
                <a:lnTo>
                  <a:pt x="875131" y="711199"/>
                </a:lnTo>
                <a:lnTo>
                  <a:pt x="871245" y="698499"/>
                </a:lnTo>
                <a:close/>
              </a:path>
              <a:path w="1097279" h="1358900">
                <a:moveTo>
                  <a:pt x="792010" y="647699"/>
                </a:moveTo>
                <a:lnTo>
                  <a:pt x="642150" y="647699"/>
                </a:lnTo>
                <a:lnTo>
                  <a:pt x="644639" y="660399"/>
                </a:lnTo>
                <a:lnTo>
                  <a:pt x="656082" y="673099"/>
                </a:lnTo>
                <a:lnTo>
                  <a:pt x="662412" y="685799"/>
                </a:lnTo>
                <a:lnTo>
                  <a:pt x="665895" y="698499"/>
                </a:lnTo>
                <a:lnTo>
                  <a:pt x="668794" y="711199"/>
                </a:lnTo>
                <a:lnTo>
                  <a:pt x="675589" y="723899"/>
                </a:lnTo>
                <a:lnTo>
                  <a:pt x="826769" y="723899"/>
                </a:lnTo>
                <a:lnTo>
                  <a:pt x="825499" y="711199"/>
                </a:lnTo>
                <a:lnTo>
                  <a:pt x="817092" y="711199"/>
                </a:lnTo>
                <a:lnTo>
                  <a:pt x="811720" y="698499"/>
                </a:lnTo>
                <a:lnTo>
                  <a:pt x="812355" y="685799"/>
                </a:lnTo>
                <a:lnTo>
                  <a:pt x="809320" y="685799"/>
                </a:lnTo>
                <a:lnTo>
                  <a:pt x="799401" y="673099"/>
                </a:lnTo>
                <a:lnTo>
                  <a:pt x="794854" y="660399"/>
                </a:lnTo>
                <a:lnTo>
                  <a:pt x="792010" y="647699"/>
                </a:lnTo>
                <a:close/>
              </a:path>
              <a:path w="1097279" h="1358900">
                <a:moveTo>
                  <a:pt x="826896" y="698499"/>
                </a:moveTo>
                <a:lnTo>
                  <a:pt x="824280" y="698499"/>
                </a:lnTo>
                <a:lnTo>
                  <a:pt x="817092" y="711199"/>
                </a:lnTo>
                <a:lnTo>
                  <a:pt x="825499" y="711199"/>
                </a:lnTo>
                <a:lnTo>
                  <a:pt x="826896" y="698499"/>
                </a:lnTo>
                <a:close/>
              </a:path>
              <a:path w="1097279" h="1358900">
                <a:moveTo>
                  <a:pt x="1093901" y="634999"/>
                </a:moveTo>
                <a:lnTo>
                  <a:pt x="808012" y="634999"/>
                </a:lnTo>
                <a:lnTo>
                  <a:pt x="822883" y="660399"/>
                </a:lnTo>
                <a:lnTo>
                  <a:pt x="831938" y="673099"/>
                </a:lnTo>
                <a:lnTo>
                  <a:pt x="868629" y="673099"/>
                </a:lnTo>
                <a:lnTo>
                  <a:pt x="877239" y="685799"/>
                </a:lnTo>
                <a:lnTo>
                  <a:pt x="880732" y="698499"/>
                </a:lnTo>
                <a:lnTo>
                  <a:pt x="914971" y="711199"/>
                </a:lnTo>
                <a:lnTo>
                  <a:pt x="933729" y="711199"/>
                </a:lnTo>
                <a:lnTo>
                  <a:pt x="935812" y="698499"/>
                </a:lnTo>
                <a:lnTo>
                  <a:pt x="1097002" y="698499"/>
                </a:lnTo>
                <a:lnTo>
                  <a:pt x="1096826" y="685799"/>
                </a:lnTo>
                <a:lnTo>
                  <a:pt x="1096594" y="685799"/>
                </a:lnTo>
                <a:lnTo>
                  <a:pt x="1096378" y="673099"/>
                </a:lnTo>
                <a:lnTo>
                  <a:pt x="1095489" y="660399"/>
                </a:lnTo>
                <a:lnTo>
                  <a:pt x="1095336" y="660399"/>
                </a:lnTo>
                <a:lnTo>
                  <a:pt x="1094562" y="647699"/>
                </a:lnTo>
                <a:lnTo>
                  <a:pt x="1093901" y="634999"/>
                </a:lnTo>
                <a:close/>
              </a:path>
              <a:path w="1097279" h="1358900">
                <a:moveTo>
                  <a:pt x="956449" y="698499"/>
                </a:moveTo>
                <a:lnTo>
                  <a:pt x="935812" y="698499"/>
                </a:lnTo>
                <a:lnTo>
                  <a:pt x="940561" y="711199"/>
                </a:lnTo>
                <a:lnTo>
                  <a:pt x="952855" y="711199"/>
                </a:lnTo>
                <a:lnTo>
                  <a:pt x="956449" y="698499"/>
                </a:lnTo>
                <a:close/>
              </a:path>
              <a:path w="1097279" h="1358900">
                <a:moveTo>
                  <a:pt x="868629" y="673099"/>
                </a:moveTo>
                <a:lnTo>
                  <a:pt x="837285" y="673099"/>
                </a:lnTo>
                <a:lnTo>
                  <a:pt x="850684" y="685799"/>
                </a:lnTo>
                <a:lnTo>
                  <a:pt x="857313" y="685799"/>
                </a:lnTo>
                <a:lnTo>
                  <a:pt x="868629" y="673099"/>
                </a:lnTo>
                <a:close/>
              </a:path>
              <a:path w="1097279" h="1358900">
                <a:moveTo>
                  <a:pt x="789165" y="634999"/>
                </a:moveTo>
                <a:lnTo>
                  <a:pt x="614502" y="634999"/>
                </a:lnTo>
                <a:lnTo>
                  <a:pt x="621017" y="647699"/>
                </a:lnTo>
                <a:lnTo>
                  <a:pt x="627430" y="660399"/>
                </a:lnTo>
                <a:lnTo>
                  <a:pt x="635292" y="673099"/>
                </a:lnTo>
                <a:lnTo>
                  <a:pt x="639533" y="673099"/>
                </a:lnTo>
                <a:lnTo>
                  <a:pt x="642150" y="647699"/>
                </a:lnTo>
                <a:lnTo>
                  <a:pt x="792010" y="647699"/>
                </a:lnTo>
                <a:lnTo>
                  <a:pt x="789165" y="634999"/>
                </a:lnTo>
                <a:close/>
              </a:path>
              <a:path w="1097279" h="1358900">
                <a:moveTo>
                  <a:pt x="509343" y="596899"/>
                </a:moveTo>
                <a:lnTo>
                  <a:pt x="488441" y="596899"/>
                </a:lnTo>
                <a:lnTo>
                  <a:pt x="460209" y="609599"/>
                </a:lnTo>
                <a:lnTo>
                  <a:pt x="463511" y="622299"/>
                </a:lnTo>
                <a:lnTo>
                  <a:pt x="453821" y="634999"/>
                </a:lnTo>
                <a:lnTo>
                  <a:pt x="1092847" y="634999"/>
                </a:lnTo>
                <a:lnTo>
                  <a:pt x="1091958" y="622299"/>
                </a:lnTo>
                <a:lnTo>
                  <a:pt x="575221" y="622299"/>
                </a:lnTo>
                <a:lnTo>
                  <a:pt x="531855" y="609599"/>
                </a:lnTo>
                <a:lnTo>
                  <a:pt x="509343" y="596899"/>
                </a:lnTo>
                <a:close/>
              </a:path>
              <a:path w="1097279" h="1358900">
                <a:moveTo>
                  <a:pt x="593115" y="609599"/>
                </a:moveTo>
                <a:lnTo>
                  <a:pt x="575221" y="622299"/>
                </a:lnTo>
                <a:lnTo>
                  <a:pt x="633514" y="622299"/>
                </a:lnTo>
                <a:lnTo>
                  <a:pt x="593115" y="609599"/>
                </a:lnTo>
                <a:close/>
              </a:path>
              <a:path w="1097279" h="1358900">
                <a:moveTo>
                  <a:pt x="806970" y="533399"/>
                </a:moveTo>
                <a:lnTo>
                  <a:pt x="652183" y="533399"/>
                </a:lnTo>
                <a:lnTo>
                  <a:pt x="651230" y="571499"/>
                </a:lnTo>
                <a:lnTo>
                  <a:pt x="633514" y="622299"/>
                </a:lnTo>
                <a:lnTo>
                  <a:pt x="1091958" y="622299"/>
                </a:lnTo>
                <a:lnTo>
                  <a:pt x="1090968" y="609599"/>
                </a:lnTo>
                <a:lnTo>
                  <a:pt x="1089075" y="596899"/>
                </a:lnTo>
                <a:lnTo>
                  <a:pt x="1088389" y="596899"/>
                </a:lnTo>
                <a:lnTo>
                  <a:pt x="1087513" y="584199"/>
                </a:lnTo>
                <a:lnTo>
                  <a:pt x="1082193" y="558799"/>
                </a:lnTo>
                <a:lnTo>
                  <a:pt x="1078973" y="546099"/>
                </a:lnTo>
                <a:lnTo>
                  <a:pt x="811644" y="546099"/>
                </a:lnTo>
                <a:lnTo>
                  <a:pt x="806970" y="533399"/>
                </a:lnTo>
                <a:close/>
              </a:path>
              <a:path w="1097279" h="1358900">
                <a:moveTo>
                  <a:pt x="341887" y="533399"/>
                </a:moveTo>
                <a:lnTo>
                  <a:pt x="225145" y="533399"/>
                </a:lnTo>
                <a:lnTo>
                  <a:pt x="180555" y="558799"/>
                </a:lnTo>
                <a:lnTo>
                  <a:pt x="348703" y="558799"/>
                </a:lnTo>
                <a:lnTo>
                  <a:pt x="347089" y="546099"/>
                </a:lnTo>
                <a:lnTo>
                  <a:pt x="341887" y="533399"/>
                </a:lnTo>
                <a:close/>
              </a:path>
              <a:path w="1097279" h="1358900">
                <a:moveTo>
                  <a:pt x="153746" y="533399"/>
                </a:moveTo>
                <a:lnTo>
                  <a:pt x="125285" y="533399"/>
                </a:lnTo>
                <a:lnTo>
                  <a:pt x="138569" y="546099"/>
                </a:lnTo>
                <a:lnTo>
                  <a:pt x="148615" y="546099"/>
                </a:lnTo>
                <a:lnTo>
                  <a:pt x="153746" y="533399"/>
                </a:lnTo>
                <a:close/>
              </a:path>
              <a:path w="1097279" h="1358900">
                <a:moveTo>
                  <a:pt x="770597" y="380999"/>
                </a:moveTo>
                <a:lnTo>
                  <a:pt x="660958" y="380999"/>
                </a:lnTo>
                <a:lnTo>
                  <a:pt x="650112" y="393699"/>
                </a:lnTo>
                <a:lnTo>
                  <a:pt x="655446" y="393699"/>
                </a:lnTo>
                <a:lnTo>
                  <a:pt x="643661" y="406399"/>
                </a:lnTo>
                <a:lnTo>
                  <a:pt x="670325" y="431799"/>
                </a:lnTo>
                <a:lnTo>
                  <a:pt x="684137" y="444499"/>
                </a:lnTo>
                <a:lnTo>
                  <a:pt x="696912" y="444499"/>
                </a:lnTo>
                <a:lnTo>
                  <a:pt x="703173" y="457199"/>
                </a:lnTo>
                <a:lnTo>
                  <a:pt x="688695" y="469899"/>
                </a:lnTo>
                <a:lnTo>
                  <a:pt x="565861" y="469899"/>
                </a:lnTo>
                <a:lnTo>
                  <a:pt x="560895" y="482599"/>
                </a:lnTo>
                <a:lnTo>
                  <a:pt x="534555" y="495299"/>
                </a:lnTo>
                <a:lnTo>
                  <a:pt x="539788" y="495299"/>
                </a:lnTo>
                <a:lnTo>
                  <a:pt x="542975" y="520699"/>
                </a:lnTo>
                <a:lnTo>
                  <a:pt x="563867" y="533399"/>
                </a:lnTo>
                <a:lnTo>
                  <a:pt x="576275" y="546099"/>
                </a:lnTo>
                <a:lnTo>
                  <a:pt x="596176" y="533399"/>
                </a:lnTo>
                <a:lnTo>
                  <a:pt x="806970" y="533399"/>
                </a:lnTo>
                <a:lnTo>
                  <a:pt x="796823" y="520699"/>
                </a:lnTo>
                <a:lnTo>
                  <a:pt x="787603" y="520699"/>
                </a:lnTo>
                <a:lnTo>
                  <a:pt x="782688" y="507999"/>
                </a:lnTo>
                <a:lnTo>
                  <a:pt x="783120" y="507999"/>
                </a:lnTo>
                <a:lnTo>
                  <a:pt x="785774" y="495299"/>
                </a:lnTo>
                <a:lnTo>
                  <a:pt x="783818" y="482599"/>
                </a:lnTo>
                <a:lnTo>
                  <a:pt x="756805" y="444499"/>
                </a:lnTo>
                <a:lnTo>
                  <a:pt x="753757" y="431799"/>
                </a:lnTo>
                <a:lnTo>
                  <a:pt x="744524" y="419099"/>
                </a:lnTo>
                <a:lnTo>
                  <a:pt x="751966" y="406399"/>
                </a:lnTo>
                <a:lnTo>
                  <a:pt x="763892" y="393699"/>
                </a:lnTo>
                <a:lnTo>
                  <a:pt x="770597" y="380999"/>
                </a:lnTo>
                <a:close/>
              </a:path>
              <a:path w="1097279" h="1358900">
                <a:moveTo>
                  <a:pt x="634771" y="533399"/>
                </a:moveTo>
                <a:lnTo>
                  <a:pt x="596176" y="533399"/>
                </a:lnTo>
                <a:lnTo>
                  <a:pt x="612914" y="546099"/>
                </a:lnTo>
                <a:lnTo>
                  <a:pt x="634771" y="533399"/>
                </a:lnTo>
                <a:close/>
              </a:path>
              <a:path w="1097279" h="1358900">
                <a:moveTo>
                  <a:pt x="1053241" y="457199"/>
                </a:moveTo>
                <a:lnTo>
                  <a:pt x="817486" y="457199"/>
                </a:lnTo>
                <a:lnTo>
                  <a:pt x="826935" y="469899"/>
                </a:lnTo>
                <a:lnTo>
                  <a:pt x="832738" y="482599"/>
                </a:lnTo>
                <a:lnTo>
                  <a:pt x="816165" y="482599"/>
                </a:lnTo>
                <a:lnTo>
                  <a:pt x="820165" y="495299"/>
                </a:lnTo>
                <a:lnTo>
                  <a:pt x="822274" y="495299"/>
                </a:lnTo>
                <a:lnTo>
                  <a:pt x="830402" y="507999"/>
                </a:lnTo>
                <a:lnTo>
                  <a:pt x="831767" y="507999"/>
                </a:lnTo>
                <a:lnTo>
                  <a:pt x="833081" y="520699"/>
                </a:lnTo>
                <a:lnTo>
                  <a:pt x="834349" y="520699"/>
                </a:lnTo>
                <a:lnTo>
                  <a:pt x="835571" y="533399"/>
                </a:lnTo>
                <a:lnTo>
                  <a:pt x="811644" y="546099"/>
                </a:lnTo>
                <a:lnTo>
                  <a:pt x="1078973" y="546099"/>
                </a:lnTo>
                <a:lnTo>
                  <a:pt x="1075753" y="533399"/>
                </a:lnTo>
                <a:lnTo>
                  <a:pt x="1068218" y="507999"/>
                </a:lnTo>
                <a:lnTo>
                  <a:pt x="1059611" y="469899"/>
                </a:lnTo>
                <a:lnTo>
                  <a:pt x="1055422" y="469899"/>
                </a:lnTo>
                <a:lnTo>
                  <a:pt x="1053241" y="457199"/>
                </a:lnTo>
                <a:close/>
              </a:path>
              <a:path w="1097279" h="1358900">
                <a:moveTo>
                  <a:pt x="131571" y="431799"/>
                </a:moveTo>
                <a:lnTo>
                  <a:pt x="115455" y="431799"/>
                </a:lnTo>
                <a:lnTo>
                  <a:pt x="107264" y="444499"/>
                </a:lnTo>
                <a:lnTo>
                  <a:pt x="110616" y="457199"/>
                </a:lnTo>
                <a:lnTo>
                  <a:pt x="108915" y="457199"/>
                </a:lnTo>
                <a:lnTo>
                  <a:pt x="108800" y="469899"/>
                </a:lnTo>
                <a:lnTo>
                  <a:pt x="95948" y="507999"/>
                </a:lnTo>
                <a:lnTo>
                  <a:pt x="101434" y="507999"/>
                </a:lnTo>
                <a:lnTo>
                  <a:pt x="103123" y="520699"/>
                </a:lnTo>
                <a:lnTo>
                  <a:pt x="100863" y="533399"/>
                </a:lnTo>
                <a:lnTo>
                  <a:pt x="184518" y="533399"/>
                </a:lnTo>
                <a:lnTo>
                  <a:pt x="198348" y="520699"/>
                </a:lnTo>
                <a:lnTo>
                  <a:pt x="199618" y="520699"/>
                </a:lnTo>
                <a:lnTo>
                  <a:pt x="209283" y="507999"/>
                </a:lnTo>
                <a:lnTo>
                  <a:pt x="208114" y="495299"/>
                </a:lnTo>
                <a:lnTo>
                  <a:pt x="210616" y="482599"/>
                </a:lnTo>
                <a:lnTo>
                  <a:pt x="219354" y="482599"/>
                </a:lnTo>
                <a:lnTo>
                  <a:pt x="224320" y="469899"/>
                </a:lnTo>
                <a:lnTo>
                  <a:pt x="251244" y="457199"/>
                </a:lnTo>
                <a:lnTo>
                  <a:pt x="251980" y="444499"/>
                </a:lnTo>
                <a:lnTo>
                  <a:pt x="194309" y="444499"/>
                </a:lnTo>
                <a:lnTo>
                  <a:pt x="131571" y="431799"/>
                </a:lnTo>
                <a:close/>
              </a:path>
              <a:path w="1097279" h="1358900">
                <a:moveTo>
                  <a:pt x="510870" y="507999"/>
                </a:moveTo>
                <a:lnTo>
                  <a:pt x="475640" y="507999"/>
                </a:lnTo>
                <a:lnTo>
                  <a:pt x="478726" y="520699"/>
                </a:lnTo>
                <a:lnTo>
                  <a:pt x="480148" y="533399"/>
                </a:lnTo>
                <a:lnTo>
                  <a:pt x="497446" y="533399"/>
                </a:lnTo>
                <a:lnTo>
                  <a:pt x="494614" y="520699"/>
                </a:lnTo>
                <a:lnTo>
                  <a:pt x="510374" y="520699"/>
                </a:lnTo>
                <a:lnTo>
                  <a:pt x="510870" y="507999"/>
                </a:lnTo>
                <a:close/>
              </a:path>
              <a:path w="1097279" h="1358900">
                <a:moveTo>
                  <a:pt x="420420" y="482599"/>
                </a:moveTo>
                <a:lnTo>
                  <a:pt x="407441" y="482599"/>
                </a:lnTo>
                <a:lnTo>
                  <a:pt x="411645" y="495299"/>
                </a:lnTo>
                <a:lnTo>
                  <a:pt x="408660" y="507999"/>
                </a:lnTo>
                <a:lnTo>
                  <a:pt x="410756" y="520699"/>
                </a:lnTo>
                <a:lnTo>
                  <a:pt x="417969" y="507999"/>
                </a:lnTo>
                <a:lnTo>
                  <a:pt x="424078" y="495299"/>
                </a:lnTo>
                <a:lnTo>
                  <a:pt x="418033" y="495299"/>
                </a:lnTo>
                <a:lnTo>
                  <a:pt x="420420" y="482599"/>
                </a:lnTo>
                <a:close/>
              </a:path>
              <a:path w="1097279" h="1358900">
                <a:moveTo>
                  <a:pt x="564324" y="406399"/>
                </a:moveTo>
                <a:lnTo>
                  <a:pt x="385102" y="406399"/>
                </a:lnTo>
                <a:lnTo>
                  <a:pt x="394538" y="419099"/>
                </a:lnTo>
                <a:lnTo>
                  <a:pt x="405879" y="431799"/>
                </a:lnTo>
                <a:lnTo>
                  <a:pt x="415823" y="431799"/>
                </a:lnTo>
                <a:lnTo>
                  <a:pt x="419950" y="444499"/>
                </a:lnTo>
                <a:lnTo>
                  <a:pt x="448436" y="457199"/>
                </a:lnTo>
                <a:lnTo>
                  <a:pt x="453123" y="457199"/>
                </a:lnTo>
                <a:lnTo>
                  <a:pt x="450291" y="482599"/>
                </a:lnTo>
                <a:lnTo>
                  <a:pt x="460844" y="495299"/>
                </a:lnTo>
                <a:lnTo>
                  <a:pt x="466343" y="495299"/>
                </a:lnTo>
                <a:lnTo>
                  <a:pt x="469607" y="507999"/>
                </a:lnTo>
                <a:lnTo>
                  <a:pt x="495642" y="507999"/>
                </a:lnTo>
                <a:lnTo>
                  <a:pt x="499262" y="495299"/>
                </a:lnTo>
                <a:lnTo>
                  <a:pt x="488492" y="482599"/>
                </a:lnTo>
                <a:lnTo>
                  <a:pt x="504405" y="482599"/>
                </a:lnTo>
                <a:lnTo>
                  <a:pt x="504075" y="469899"/>
                </a:lnTo>
                <a:lnTo>
                  <a:pt x="558571" y="469899"/>
                </a:lnTo>
                <a:lnTo>
                  <a:pt x="554291" y="457199"/>
                </a:lnTo>
                <a:lnTo>
                  <a:pt x="545566" y="444499"/>
                </a:lnTo>
                <a:lnTo>
                  <a:pt x="555713" y="431799"/>
                </a:lnTo>
                <a:lnTo>
                  <a:pt x="559447" y="419099"/>
                </a:lnTo>
                <a:lnTo>
                  <a:pt x="564324" y="406399"/>
                </a:lnTo>
                <a:close/>
              </a:path>
              <a:path w="1097279" h="1358900">
                <a:moveTo>
                  <a:pt x="367322" y="419099"/>
                </a:moveTo>
                <a:lnTo>
                  <a:pt x="325970" y="419099"/>
                </a:lnTo>
                <a:lnTo>
                  <a:pt x="341147" y="431799"/>
                </a:lnTo>
                <a:lnTo>
                  <a:pt x="351739" y="444499"/>
                </a:lnTo>
                <a:lnTo>
                  <a:pt x="366318" y="457199"/>
                </a:lnTo>
                <a:lnTo>
                  <a:pt x="384568" y="469899"/>
                </a:lnTo>
                <a:lnTo>
                  <a:pt x="398805" y="482599"/>
                </a:lnTo>
                <a:lnTo>
                  <a:pt x="439432" y="482599"/>
                </a:lnTo>
                <a:lnTo>
                  <a:pt x="422592" y="469899"/>
                </a:lnTo>
                <a:lnTo>
                  <a:pt x="408317" y="457199"/>
                </a:lnTo>
                <a:lnTo>
                  <a:pt x="393115" y="457199"/>
                </a:lnTo>
                <a:lnTo>
                  <a:pt x="384936" y="444499"/>
                </a:lnTo>
                <a:lnTo>
                  <a:pt x="367322" y="419099"/>
                </a:lnTo>
                <a:close/>
              </a:path>
              <a:path w="1097279" h="1358900">
                <a:moveTo>
                  <a:pt x="522249" y="469899"/>
                </a:moveTo>
                <a:lnTo>
                  <a:pt x="508838" y="469899"/>
                </a:lnTo>
                <a:lnTo>
                  <a:pt x="513587" y="482599"/>
                </a:lnTo>
                <a:lnTo>
                  <a:pt x="522249" y="469899"/>
                </a:lnTo>
                <a:close/>
              </a:path>
              <a:path w="1097279" h="1358900">
                <a:moveTo>
                  <a:pt x="548233" y="469899"/>
                </a:moveTo>
                <a:lnTo>
                  <a:pt x="522249" y="469899"/>
                </a:lnTo>
                <a:lnTo>
                  <a:pt x="537832" y="482599"/>
                </a:lnTo>
                <a:lnTo>
                  <a:pt x="548233" y="469899"/>
                </a:lnTo>
                <a:close/>
              </a:path>
              <a:path w="1097279" h="1358900">
                <a:moveTo>
                  <a:pt x="635330" y="457199"/>
                </a:moveTo>
                <a:lnTo>
                  <a:pt x="618413" y="457199"/>
                </a:lnTo>
                <a:lnTo>
                  <a:pt x="590943" y="469899"/>
                </a:lnTo>
                <a:lnTo>
                  <a:pt x="653559" y="469899"/>
                </a:lnTo>
                <a:lnTo>
                  <a:pt x="635330" y="457199"/>
                </a:lnTo>
                <a:close/>
              </a:path>
              <a:path w="1097279" h="1358900">
                <a:moveTo>
                  <a:pt x="1049959" y="444499"/>
                </a:moveTo>
                <a:lnTo>
                  <a:pt x="802525" y="444499"/>
                </a:lnTo>
                <a:lnTo>
                  <a:pt x="808240" y="457199"/>
                </a:lnTo>
                <a:lnTo>
                  <a:pt x="814603" y="469899"/>
                </a:lnTo>
                <a:lnTo>
                  <a:pt x="817486" y="457199"/>
                </a:lnTo>
                <a:lnTo>
                  <a:pt x="1053241" y="457199"/>
                </a:lnTo>
                <a:lnTo>
                  <a:pt x="1049959" y="444499"/>
                </a:lnTo>
                <a:close/>
              </a:path>
              <a:path w="1097279" h="1358900">
                <a:moveTo>
                  <a:pt x="587781" y="380999"/>
                </a:moveTo>
                <a:lnTo>
                  <a:pt x="195351" y="380999"/>
                </a:lnTo>
                <a:lnTo>
                  <a:pt x="198729" y="393699"/>
                </a:lnTo>
                <a:lnTo>
                  <a:pt x="205701" y="393699"/>
                </a:lnTo>
                <a:lnTo>
                  <a:pt x="204419" y="406399"/>
                </a:lnTo>
                <a:lnTo>
                  <a:pt x="200659" y="419099"/>
                </a:lnTo>
                <a:lnTo>
                  <a:pt x="194309" y="444499"/>
                </a:lnTo>
                <a:lnTo>
                  <a:pt x="254342" y="444499"/>
                </a:lnTo>
                <a:lnTo>
                  <a:pt x="262775" y="431799"/>
                </a:lnTo>
                <a:lnTo>
                  <a:pt x="313296" y="431799"/>
                </a:lnTo>
                <a:lnTo>
                  <a:pt x="325970" y="419099"/>
                </a:lnTo>
                <a:lnTo>
                  <a:pt x="367322" y="419099"/>
                </a:lnTo>
                <a:lnTo>
                  <a:pt x="367436" y="406399"/>
                </a:lnTo>
                <a:lnTo>
                  <a:pt x="564324" y="406399"/>
                </a:lnTo>
                <a:lnTo>
                  <a:pt x="587781" y="380999"/>
                </a:lnTo>
                <a:close/>
              </a:path>
              <a:path w="1097279" h="1358900">
                <a:moveTo>
                  <a:pt x="302005" y="431799"/>
                </a:moveTo>
                <a:lnTo>
                  <a:pt x="262775" y="431799"/>
                </a:lnTo>
                <a:lnTo>
                  <a:pt x="278053" y="444499"/>
                </a:lnTo>
                <a:lnTo>
                  <a:pt x="289775" y="444499"/>
                </a:lnTo>
                <a:lnTo>
                  <a:pt x="302005" y="431799"/>
                </a:lnTo>
                <a:close/>
              </a:path>
              <a:path w="1097279" h="1358900">
                <a:moveTo>
                  <a:pt x="1042200" y="431799"/>
                </a:moveTo>
                <a:lnTo>
                  <a:pt x="789635" y="431799"/>
                </a:lnTo>
                <a:lnTo>
                  <a:pt x="794880" y="444499"/>
                </a:lnTo>
                <a:lnTo>
                  <a:pt x="1046137" y="444499"/>
                </a:lnTo>
                <a:lnTo>
                  <a:pt x="1042200" y="431799"/>
                </a:lnTo>
                <a:close/>
              </a:path>
              <a:path w="1097279" h="1358900">
                <a:moveTo>
                  <a:pt x="850772" y="406399"/>
                </a:moveTo>
                <a:lnTo>
                  <a:pt x="852957" y="419099"/>
                </a:lnTo>
                <a:lnTo>
                  <a:pt x="784148" y="419099"/>
                </a:lnTo>
                <a:lnTo>
                  <a:pt x="780618" y="431799"/>
                </a:lnTo>
                <a:lnTo>
                  <a:pt x="859193" y="431799"/>
                </a:lnTo>
                <a:lnTo>
                  <a:pt x="850772" y="406399"/>
                </a:lnTo>
                <a:close/>
              </a:path>
              <a:path w="1097279" h="1358900">
                <a:moveTo>
                  <a:pt x="1039964" y="419099"/>
                </a:moveTo>
                <a:lnTo>
                  <a:pt x="867994" y="419099"/>
                </a:lnTo>
                <a:lnTo>
                  <a:pt x="865085" y="431799"/>
                </a:lnTo>
                <a:lnTo>
                  <a:pt x="1041704" y="431799"/>
                </a:lnTo>
                <a:lnTo>
                  <a:pt x="1039964" y="419099"/>
                </a:lnTo>
                <a:close/>
              </a:path>
              <a:path w="1097279" h="1358900">
                <a:moveTo>
                  <a:pt x="640702" y="406399"/>
                </a:moveTo>
                <a:lnTo>
                  <a:pt x="606996" y="406399"/>
                </a:lnTo>
                <a:lnTo>
                  <a:pt x="608964" y="419099"/>
                </a:lnTo>
                <a:lnTo>
                  <a:pt x="640702" y="406399"/>
                </a:lnTo>
                <a:close/>
              </a:path>
              <a:path w="1097279" h="1358900">
                <a:moveTo>
                  <a:pt x="1020886" y="380999"/>
                </a:moveTo>
                <a:lnTo>
                  <a:pt x="780199" y="380999"/>
                </a:lnTo>
                <a:lnTo>
                  <a:pt x="794575" y="393699"/>
                </a:lnTo>
                <a:lnTo>
                  <a:pt x="800900" y="406399"/>
                </a:lnTo>
                <a:lnTo>
                  <a:pt x="793305" y="406399"/>
                </a:lnTo>
                <a:lnTo>
                  <a:pt x="783704" y="419099"/>
                </a:lnTo>
                <a:lnTo>
                  <a:pt x="847153" y="419099"/>
                </a:lnTo>
                <a:lnTo>
                  <a:pt x="846048" y="406399"/>
                </a:lnTo>
                <a:lnTo>
                  <a:pt x="847991" y="393699"/>
                </a:lnTo>
                <a:lnTo>
                  <a:pt x="1023761" y="393699"/>
                </a:lnTo>
                <a:lnTo>
                  <a:pt x="1020886" y="380999"/>
                </a:lnTo>
                <a:close/>
              </a:path>
              <a:path w="1097279" h="1358900">
                <a:moveTo>
                  <a:pt x="1033068" y="406399"/>
                </a:moveTo>
                <a:lnTo>
                  <a:pt x="864946" y="406399"/>
                </a:lnTo>
                <a:lnTo>
                  <a:pt x="866482" y="419099"/>
                </a:lnTo>
                <a:lnTo>
                  <a:pt x="1035532" y="419099"/>
                </a:lnTo>
                <a:lnTo>
                  <a:pt x="1033068" y="406399"/>
                </a:lnTo>
                <a:close/>
              </a:path>
              <a:path w="1097279" h="1358900">
                <a:moveTo>
                  <a:pt x="619061" y="393699"/>
                </a:moveTo>
                <a:lnTo>
                  <a:pt x="608139" y="393699"/>
                </a:lnTo>
                <a:lnTo>
                  <a:pt x="595198" y="406399"/>
                </a:lnTo>
                <a:lnTo>
                  <a:pt x="629475" y="406399"/>
                </a:lnTo>
                <a:lnTo>
                  <a:pt x="619061" y="393699"/>
                </a:lnTo>
                <a:close/>
              </a:path>
              <a:path w="1097279" h="1358900">
                <a:moveTo>
                  <a:pt x="1028903" y="393699"/>
                </a:moveTo>
                <a:lnTo>
                  <a:pt x="854646" y="393699"/>
                </a:lnTo>
                <a:lnTo>
                  <a:pt x="863358" y="406399"/>
                </a:lnTo>
                <a:lnTo>
                  <a:pt x="1031595" y="406399"/>
                </a:lnTo>
                <a:lnTo>
                  <a:pt x="1028903" y="393699"/>
                </a:lnTo>
                <a:close/>
              </a:path>
              <a:path w="1097279" h="1358900">
                <a:moveTo>
                  <a:pt x="660958" y="380999"/>
                </a:moveTo>
                <a:lnTo>
                  <a:pt x="587781" y="380999"/>
                </a:lnTo>
                <a:lnTo>
                  <a:pt x="590143" y="393699"/>
                </a:lnTo>
                <a:lnTo>
                  <a:pt x="630567" y="393699"/>
                </a:lnTo>
                <a:lnTo>
                  <a:pt x="660958" y="380999"/>
                </a:lnTo>
                <a:close/>
              </a:path>
              <a:path w="1097279" h="1358900">
                <a:moveTo>
                  <a:pt x="1010393" y="355599"/>
                </a:moveTo>
                <a:lnTo>
                  <a:pt x="172592" y="355599"/>
                </a:lnTo>
                <a:lnTo>
                  <a:pt x="168770" y="368299"/>
                </a:lnTo>
                <a:lnTo>
                  <a:pt x="168986" y="368299"/>
                </a:lnTo>
                <a:lnTo>
                  <a:pt x="182956" y="380999"/>
                </a:lnTo>
                <a:lnTo>
                  <a:pt x="1017958" y="380999"/>
                </a:lnTo>
                <a:lnTo>
                  <a:pt x="1014971" y="368299"/>
                </a:lnTo>
                <a:lnTo>
                  <a:pt x="1010393" y="355599"/>
                </a:lnTo>
                <a:close/>
              </a:path>
              <a:path w="1097279" h="1358900">
                <a:moveTo>
                  <a:pt x="210070" y="342899"/>
                </a:moveTo>
                <a:lnTo>
                  <a:pt x="203136" y="342899"/>
                </a:lnTo>
                <a:lnTo>
                  <a:pt x="205003" y="355599"/>
                </a:lnTo>
                <a:lnTo>
                  <a:pt x="216433" y="355599"/>
                </a:lnTo>
                <a:lnTo>
                  <a:pt x="210070" y="342899"/>
                </a:lnTo>
                <a:close/>
              </a:path>
              <a:path w="1097279" h="1358900">
                <a:moveTo>
                  <a:pt x="995946" y="330199"/>
                </a:moveTo>
                <a:lnTo>
                  <a:pt x="243674" y="330199"/>
                </a:lnTo>
                <a:lnTo>
                  <a:pt x="241439" y="342899"/>
                </a:lnTo>
                <a:lnTo>
                  <a:pt x="229298" y="342899"/>
                </a:lnTo>
                <a:lnTo>
                  <a:pt x="223367" y="355599"/>
                </a:lnTo>
                <a:lnTo>
                  <a:pt x="1005682" y="355599"/>
                </a:lnTo>
                <a:lnTo>
                  <a:pt x="1000860" y="342899"/>
                </a:lnTo>
                <a:lnTo>
                  <a:pt x="995946" y="330199"/>
                </a:lnTo>
                <a:close/>
              </a:path>
              <a:path w="1097279" h="1358900">
                <a:moveTo>
                  <a:pt x="971397" y="292099"/>
                </a:moveTo>
                <a:lnTo>
                  <a:pt x="290804" y="292099"/>
                </a:lnTo>
                <a:lnTo>
                  <a:pt x="289648" y="304799"/>
                </a:lnTo>
                <a:lnTo>
                  <a:pt x="274408" y="304799"/>
                </a:lnTo>
                <a:lnTo>
                  <a:pt x="272605" y="317499"/>
                </a:lnTo>
                <a:lnTo>
                  <a:pt x="263690" y="317499"/>
                </a:lnTo>
                <a:lnTo>
                  <a:pt x="251625" y="330199"/>
                </a:lnTo>
                <a:lnTo>
                  <a:pt x="990028" y="330199"/>
                </a:lnTo>
                <a:lnTo>
                  <a:pt x="983976" y="317499"/>
                </a:lnTo>
                <a:lnTo>
                  <a:pt x="977772" y="304799"/>
                </a:lnTo>
                <a:lnTo>
                  <a:pt x="971397" y="292099"/>
                </a:lnTo>
                <a:close/>
              </a:path>
              <a:path w="1097279" h="1358900">
                <a:moveTo>
                  <a:pt x="282320" y="292099"/>
                </a:moveTo>
                <a:lnTo>
                  <a:pt x="279260" y="304799"/>
                </a:lnTo>
                <a:lnTo>
                  <a:pt x="284467" y="304799"/>
                </a:lnTo>
                <a:lnTo>
                  <a:pt x="282320" y="292099"/>
                </a:lnTo>
                <a:close/>
              </a:path>
              <a:path w="1097279" h="1358900">
                <a:moveTo>
                  <a:pt x="963353" y="279399"/>
                </a:moveTo>
                <a:lnTo>
                  <a:pt x="330250" y="279399"/>
                </a:lnTo>
                <a:lnTo>
                  <a:pt x="324675" y="292099"/>
                </a:lnTo>
                <a:lnTo>
                  <a:pt x="967404" y="292099"/>
                </a:lnTo>
                <a:lnTo>
                  <a:pt x="963353" y="279399"/>
                </a:lnTo>
                <a:close/>
              </a:path>
              <a:path w="1097279" h="1358900">
                <a:moveTo>
                  <a:pt x="345351" y="241299"/>
                </a:moveTo>
                <a:lnTo>
                  <a:pt x="327151" y="241299"/>
                </a:lnTo>
                <a:lnTo>
                  <a:pt x="321094" y="253999"/>
                </a:lnTo>
                <a:lnTo>
                  <a:pt x="324573" y="266699"/>
                </a:lnTo>
                <a:lnTo>
                  <a:pt x="327659" y="279399"/>
                </a:lnTo>
                <a:lnTo>
                  <a:pt x="344487" y="279399"/>
                </a:lnTo>
                <a:lnTo>
                  <a:pt x="335673" y="266699"/>
                </a:lnTo>
                <a:lnTo>
                  <a:pt x="348868" y="266699"/>
                </a:lnTo>
                <a:lnTo>
                  <a:pt x="345160" y="253999"/>
                </a:lnTo>
                <a:lnTo>
                  <a:pt x="350265" y="253999"/>
                </a:lnTo>
                <a:lnTo>
                  <a:pt x="345351" y="241299"/>
                </a:lnTo>
                <a:close/>
              </a:path>
              <a:path w="1097279" h="1358900">
                <a:moveTo>
                  <a:pt x="379793" y="266699"/>
                </a:moveTo>
                <a:lnTo>
                  <a:pt x="370192" y="279399"/>
                </a:lnTo>
                <a:lnTo>
                  <a:pt x="378955" y="279399"/>
                </a:lnTo>
                <a:lnTo>
                  <a:pt x="379793" y="266699"/>
                </a:lnTo>
                <a:close/>
              </a:path>
              <a:path w="1097279" h="1358900">
                <a:moveTo>
                  <a:pt x="428726" y="266699"/>
                </a:moveTo>
                <a:lnTo>
                  <a:pt x="405980" y="279399"/>
                </a:lnTo>
                <a:lnTo>
                  <a:pt x="434301" y="279399"/>
                </a:lnTo>
                <a:lnTo>
                  <a:pt x="428726" y="266699"/>
                </a:lnTo>
                <a:close/>
              </a:path>
              <a:path w="1097279" h="1358900">
                <a:moveTo>
                  <a:pt x="950873" y="266699"/>
                </a:moveTo>
                <a:lnTo>
                  <a:pt x="439788" y="266699"/>
                </a:lnTo>
                <a:lnTo>
                  <a:pt x="434301" y="279399"/>
                </a:lnTo>
                <a:lnTo>
                  <a:pt x="955090" y="279399"/>
                </a:lnTo>
                <a:lnTo>
                  <a:pt x="950873" y="266699"/>
                </a:lnTo>
                <a:close/>
              </a:path>
              <a:path w="1097279" h="1358900">
                <a:moveTo>
                  <a:pt x="384962" y="253999"/>
                </a:moveTo>
                <a:lnTo>
                  <a:pt x="373037" y="253999"/>
                </a:lnTo>
                <a:lnTo>
                  <a:pt x="373354" y="266699"/>
                </a:lnTo>
                <a:lnTo>
                  <a:pt x="384962" y="253999"/>
                </a:lnTo>
                <a:close/>
              </a:path>
              <a:path w="1097279" h="1358900">
                <a:moveTo>
                  <a:pt x="871405" y="177799"/>
                </a:moveTo>
                <a:lnTo>
                  <a:pt x="507098" y="177799"/>
                </a:lnTo>
                <a:lnTo>
                  <a:pt x="508050" y="190499"/>
                </a:lnTo>
                <a:lnTo>
                  <a:pt x="517067" y="190499"/>
                </a:lnTo>
                <a:lnTo>
                  <a:pt x="508558" y="203199"/>
                </a:lnTo>
                <a:lnTo>
                  <a:pt x="472871" y="203199"/>
                </a:lnTo>
                <a:lnTo>
                  <a:pt x="468223" y="215899"/>
                </a:lnTo>
                <a:lnTo>
                  <a:pt x="480504" y="215899"/>
                </a:lnTo>
                <a:lnTo>
                  <a:pt x="479285" y="228599"/>
                </a:lnTo>
                <a:lnTo>
                  <a:pt x="480517" y="241299"/>
                </a:lnTo>
                <a:lnTo>
                  <a:pt x="449821" y="241299"/>
                </a:lnTo>
                <a:lnTo>
                  <a:pt x="451853" y="253999"/>
                </a:lnTo>
                <a:lnTo>
                  <a:pt x="454837" y="266699"/>
                </a:lnTo>
                <a:lnTo>
                  <a:pt x="946605" y="266699"/>
                </a:lnTo>
                <a:lnTo>
                  <a:pt x="942287" y="253999"/>
                </a:lnTo>
                <a:lnTo>
                  <a:pt x="937920" y="253999"/>
                </a:lnTo>
                <a:lnTo>
                  <a:pt x="924488" y="241299"/>
                </a:lnTo>
                <a:lnTo>
                  <a:pt x="910602" y="215899"/>
                </a:lnTo>
                <a:lnTo>
                  <a:pt x="896268" y="203199"/>
                </a:lnTo>
                <a:lnTo>
                  <a:pt x="881494" y="190499"/>
                </a:lnTo>
                <a:lnTo>
                  <a:pt x="871405" y="177799"/>
                </a:lnTo>
                <a:close/>
              </a:path>
              <a:path w="1097279" h="1358900">
                <a:moveTo>
                  <a:pt x="409613" y="215899"/>
                </a:moveTo>
                <a:lnTo>
                  <a:pt x="358927" y="215899"/>
                </a:lnTo>
                <a:lnTo>
                  <a:pt x="362546" y="228599"/>
                </a:lnTo>
                <a:lnTo>
                  <a:pt x="367779" y="241299"/>
                </a:lnTo>
                <a:lnTo>
                  <a:pt x="370039" y="253999"/>
                </a:lnTo>
                <a:lnTo>
                  <a:pt x="400481" y="253999"/>
                </a:lnTo>
                <a:lnTo>
                  <a:pt x="402920" y="241299"/>
                </a:lnTo>
                <a:lnTo>
                  <a:pt x="408190" y="241299"/>
                </a:lnTo>
                <a:lnTo>
                  <a:pt x="407581" y="228599"/>
                </a:lnTo>
                <a:lnTo>
                  <a:pt x="409613" y="215899"/>
                </a:lnTo>
                <a:close/>
              </a:path>
              <a:path w="1097279" h="1358900">
                <a:moveTo>
                  <a:pt x="412622" y="241299"/>
                </a:moveTo>
                <a:lnTo>
                  <a:pt x="402920" y="241299"/>
                </a:lnTo>
                <a:lnTo>
                  <a:pt x="406666" y="253999"/>
                </a:lnTo>
                <a:lnTo>
                  <a:pt x="412622" y="241299"/>
                </a:lnTo>
                <a:close/>
              </a:path>
              <a:path w="1097279" h="1358900">
                <a:moveTo>
                  <a:pt x="346443" y="228599"/>
                </a:moveTo>
                <a:lnTo>
                  <a:pt x="342633" y="228599"/>
                </a:lnTo>
                <a:lnTo>
                  <a:pt x="339115" y="241299"/>
                </a:lnTo>
                <a:lnTo>
                  <a:pt x="345198" y="241299"/>
                </a:lnTo>
                <a:lnTo>
                  <a:pt x="346443" y="228599"/>
                </a:lnTo>
                <a:close/>
              </a:path>
              <a:path w="1097279" h="1358900">
                <a:moveTo>
                  <a:pt x="463397" y="228599"/>
                </a:moveTo>
                <a:lnTo>
                  <a:pt x="454659" y="228599"/>
                </a:lnTo>
                <a:lnTo>
                  <a:pt x="451815" y="241299"/>
                </a:lnTo>
                <a:lnTo>
                  <a:pt x="470852" y="241299"/>
                </a:lnTo>
                <a:lnTo>
                  <a:pt x="463397" y="228599"/>
                </a:lnTo>
                <a:close/>
              </a:path>
              <a:path w="1097279" h="1358900">
                <a:moveTo>
                  <a:pt x="345719" y="203199"/>
                </a:moveTo>
                <a:lnTo>
                  <a:pt x="302856" y="203199"/>
                </a:lnTo>
                <a:lnTo>
                  <a:pt x="298564" y="215899"/>
                </a:lnTo>
                <a:lnTo>
                  <a:pt x="305688" y="215899"/>
                </a:lnTo>
                <a:lnTo>
                  <a:pt x="319544" y="228599"/>
                </a:lnTo>
                <a:lnTo>
                  <a:pt x="338810" y="215899"/>
                </a:lnTo>
                <a:lnTo>
                  <a:pt x="345719" y="203199"/>
                </a:lnTo>
                <a:close/>
              </a:path>
              <a:path w="1097279" h="1358900">
                <a:moveTo>
                  <a:pt x="421157" y="203199"/>
                </a:moveTo>
                <a:lnTo>
                  <a:pt x="352247" y="203199"/>
                </a:lnTo>
                <a:lnTo>
                  <a:pt x="354710" y="215899"/>
                </a:lnTo>
                <a:lnTo>
                  <a:pt x="419468" y="215899"/>
                </a:lnTo>
                <a:lnTo>
                  <a:pt x="421157" y="203199"/>
                </a:lnTo>
                <a:close/>
              </a:path>
              <a:path w="1097279" h="1358900">
                <a:moveTo>
                  <a:pt x="416001" y="190499"/>
                </a:moveTo>
                <a:lnTo>
                  <a:pt x="309003" y="190499"/>
                </a:lnTo>
                <a:lnTo>
                  <a:pt x="303656" y="203199"/>
                </a:lnTo>
                <a:lnTo>
                  <a:pt x="425919" y="203199"/>
                </a:lnTo>
                <a:lnTo>
                  <a:pt x="416001" y="190499"/>
                </a:lnTo>
                <a:close/>
              </a:path>
              <a:path w="1097279" h="1358900">
                <a:moveTo>
                  <a:pt x="409689" y="165099"/>
                </a:moveTo>
                <a:lnTo>
                  <a:pt x="300659" y="165099"/>
                </a:lnTo>
                <a:lnTo>
                  <a:pt x="297738" y="177799"/>
                </a:lnTo>
                <a:lnTo>
                  <a:pt x="300113" y="177799"/>
                </a:lnTo>
                <a:lnTo>
                  <a:pt x="296443" y="190499"/>
                </a:lnTo>
                <a:lnTo>
                  <a:pt x="409232" y="190499"/>
                </a:lnTo>
                <a:lnTo>
                  <a:pt x="407187" y="177799"/>
                </a:lnTo>
                <a:lnTo>
                  <a:pt x="409689" y="165099"/>
                </a:lnTo>
                <a:close/>
              </a:path>
              <a:path w="1097279" h="1358900">
                <a:moveTo>
                  <a:pt x="861128" y="165099"/>
                </a:moveTo>
                <a:lnTo>
                  <a:pt x="442734" y="165099"/>
                </a:lnTo>
                <a:lnTo>
                  <a:pt x="446125" y="177799"/>
                </a:lnTo>
                <a:lnTo>
                  <a:pt x="445173" y="190499"/>
                </a:lnTo>
                <a:lnTo>
                  <a:pt x="500887" y="190499"/>
                </a:lnTo>
                <a:lnTo>
                  <a:pt x="507098" y="177799"/>
                </a:lnTo>
                <a:lnTo>
                  <a:pt x="871405" y="177799"/>
                </a:lnTo>
                <a:lnTo>
                  <a:pt x="861128" y="165099"/>
                </a:lnTo>
                <a:close/>
              </a:path>
              <a:path w="1097279" h="1358900">
                <a:moveTo>
                  <a:pt x="414985" y="152399"/>
                </a:moveTo>
                <a:lnTo>
                  <a:pt x="318515" y="152399"/>
                </a:lnTo>
                <a:lnTo>
                  <a:pt x="322999" y="165099"/>
                </a:lnTo>
                <a:lnTo>
                  <a:pt x="411302" y="165099"/>
                </a:lnTo>
                <a:lnTo>
                  <a:pt x="414985" y="152399"/>
                </a:lnTo>
                <a:close/>
              </a:path>
              <a:path w="1097279" h="1358900">
                <a:moveTo>
                  <a:pt x="818208" y="126999"/>
                </a:moveTo>
                <a:lnTo>
                  <a:pt x="576300" y="126999"/>
                </a:lnTo>
                <a:lnTo>
                  <a:pt x="580339" y="139699"/>
                </a:lnTo>
                <a:lnTo>
                  <a:pt x="448716" y="139699"/>
                </a:lnTo>
                <a:lnTo>
                  <a:pt x="447636" y="152399"/>
                </a:lnTo>
                <a:lnTo>
                  <a:pt x="442404" y="152399"/>
                </a:lnTo>
                <a:lnTo>
                  <a:pt x="438746" y="165099"/>
                </a:lnTo>
                <a:lnTo>
                  <a:pt x="850667" y="165099"/>
                </a:lnTo>
                <a:lnTo>
                  <a:pt x="840028" y="152399"/>
                </a:lnTo>
                <a:lnTo>
                  <a:pt x="829206" y="139699"/>
                </a:lnTo>
                <a:lnTo>
                  <a:pt x="818208" y="126999"/>
                </a:lnTo>
                <a:close/>
              </a:path>
              <a:path w="1097279" h="1358900">
                <a:moveTo>
                  <a:pt x="435597" y="126999"/>
                </a:moveTo>
                <a:lnTo>
                  <a:pt x="353936" y="126999"/>
                </a:lnTo>
                <a:lnTo>
                  <a:pt x="358622" y="139699"/>
                </a:lnTo>
                <a:lnTo>
                  <a:pt x="341007" y="139699"/>
                </a:lnTo>
                <a:lnTo>
                  <a:pt x="338226" y="152399"/>
                </a:lnTo>
                <a:lnTo>
                  <a:pt x="427367" y="152399"/>
                </a:lnTo>
                <a:lnTo>
                  <a:pt x="438327" y="139699"/>
                </a:lnTo>
                <a:lnTo>
                  <a:pt x="435597" y="126999"/>
                </a:lnTo>
                <a:close/>
              </a:path>
              <a:path w="1097279" h="1358900">
                <a:moveTo>
                  <a:pt x="539495" y="126999"/>
                </a:moveTo>
                <a:lnTo>
                  <a:pt x="462013" y="126999"/>
                </a:lnTo>
                <a:lnTo>
                  <a:pt x="459892" y="139699"/>
                </a:lnTo>
                <a:lnTo>
                  <a:pt x="542061" y="139699"/>
                </a:lnTo>
                <a:lnTo>
                  <a:pt x="539495" y="126999"/>
                </a:lnTo>
                <a:close/>
              </a:path>
              <a:path w="1097279" h="1358900">
                <a:moveTo>
                  <a:pt x="568286" y="126999"/>
                </a:moveTo>
                <a:lnTo>
                  <a:pt x="550379" y="126999"/>
                </a:lnTo>
                <a:lnTo>
                  <a:pt x="554939" y="139699"/>
                </a:lnTo>
                <a:lnTo>
                  <a:pt x="571626" y="139699"/>
                </a:lnTo>
                <a:lnTo>
                  <a:pt x="568286" y="126999"/>
                </a:lnTo>
                <a:close/>
              </a:path>
              <a:path w="1097279" h="1358900">
                <a:moveTo>
                  <a:pt x="441629" y="114299"/>
                </a:moveTo>
                <a:lnTo>
                  <a:pt x="365810" y="114299"/>
                </a:lnTo>
                <a:lnTo>
                  <a:pt x="365518" y="126999"/>
                </a:lnTo>
                <a:lnTo>
                  <a:pt x="437540" y="126999"/>
                </a:lnTo>
                <a:lnTo>
                  <a:pt x="441629" y="114299"/>
                </a:lnTo>
                <a:close/>
              </a:path>
              <a:path w="1097279" h="1358900">
                <a:moveTo>
                  <a:pt x="526897" y="114299"/>
                </a:moveTo>
                <a:lnTo>
                  <a:pt x="453605" y="114299"/>
                </a:lnTo>
                <a:lnTo>
                  <a:pt x="463676" y="126999"/>
                </a:lnTo>
                <a:lnTo>
                  <a:pt x="533298" y="126999"/>
                </a:lnTo>
                <a:lnTo>
                  <a:pt x="526897" y="114299"/>
                </a:lnTo>
                <a:close/>
              </a:path>
              <a:path w="1097279" h="1358900">
                <a:moveTo>
                  <a:pt x="795693" y="114299"/>
                </a:moveTo>
                <a:lnTo>
                  <a:pt x="569899" y="114299"/>
                </a:lnTo>
                <a:lnTo>
                  <a:pt x="568985" y="126999"/>
                </a:lnTo>
                <a:lnTo>
                  <a:pt x="807037" y="126999"/>
                </a:lnTo>
                <a:lnTo>
                  <a:pt x="795693" y="114299"/>
                </a:lnTo>
                <a:close/>
              </a:path>
              <a:path w="1097279" h="1358900">
                <a:moveTo>
                  <a:pt x="512610" y="101599"/>
                </a:moveTo>
                <a:lnTo>
                  <a:pt x="377697" y="101599"/>
                </a:lnTo>
                <a:lnTo>
                  <a:pt x="371792" y="114299"/>
                </a:lnTo>
                <a:lnTo>
                  <a:pt x="517677" y="114299"/>
                </a:lnTo>
                <a:lnTo>
                  <a:pt x="512610" y="101599"/>
                </a:lnTo>
                <a:close/>
              </a:path>
              <a:path w="1097279" h="1358900">
                <a:moveTo>
                  <a:pt x="566762" y="101599"/>
                </a:moveTo>
                <a:lnTo>
                  <a:pt x="523112" y="101599"/>
                </a:lnTo>
                <a:lnTo>
                  <a:pt x="531367" y="114299"/>
                </a:lnTo>
                <a:lnTo>
                  <a:pt x="562940" y="114299"/>
                </a:lnTo>
                <a:lnTo>
                  <a:pt x="566762" y="101599"/>
                </a:lnTo>
                <a:close/>
              </a:path>
              <a:path w="1097279" h="1358900">
                <a:moveTo>
                  <a:pt x="717194" y="101599"/>
                </a:moveTo>
                <a:lnTo>
                  <a:pt x="588276" y="101599"/>
                </a:lnTo>
                <a:lnTo>
                  <a:pt x="590626" y="114299"/>
                </a:lnTo>
                <a:lnTo>
                  <a:pt x="720864" y="114299"/>
                </a:lnTo>
                <a:lnTo>
                  <a:pt x="717194" y="101599"/>
                </a:lnTo>
                <a:close/>
              </a:path>
              <a:path w="1097279" h="1358900">
                <a:moveTo>
                  <a:pt x="725385" y="101599"/>
                </a:moveTo>
                <a:lnTo>
                  <a:pt x="718451" y="101599"/>
                </a:lnTo>
                <a:lnTo>
                  <a:pt x="723099" y="114299"/>
                </a:lnTo>
                <a:lnTo>
                  <a:pt x="729005" y="114299"/>
                </a:lnTo>
                <a:lnTo>
                  <a:pt x="725385" y="101599"/>
                </a:lnTo>
                <a:close/>
              </a:path>
              <a:path w="1097279" h="1358900">
                <a:moveTo>
                  <a:pt x="784847" y="101599"/>
                </a:moveTo>
                <a:lnTo>
                  <a:pt x="731138" y="101599"/>
                </a:lnTo>
                <a:lnTo>
                  <a:pt x="733983" y="114299"/>
                </a:lnTo>
                <a:lnTo>
                  <a:pt x="790333" y="114299"/>
                </a:lnTo>
                <a:lnTo>
                  <a:pt x="784847" y="101599"/>
                </a:lnTo>
                <a:close/>
              </a:path>
              <a:path w="1097279" h="1358900">
                <a:moveTo>
                  <a:pt x="554418" y="88899"/>
                </a:moveTo>
                <a:lnTo>
                  <a:pt x="383336" y="88899"/>
                </a:lnTo>
                <a:lnTo>
                  <a:pt x="382168" y="101599"/>
                </a:lnTo>
                <a:lnTo>
                  <a:pt x="559193" y="101599"/>
                </a:lnTo>
                <a:lnTo>
                  <a:pt x="554418" y="88899"/>
                </a:lnTo>
                <a:close/>
              </a:path>
              <a:path w="1097279" h="1358900">
                <a:moveTo>
                  <a:pt x="584847" y="88899"/>
                </a:moveTo>
                <a:lnTo>
                  <a:pt x="576579" y="88899"/>
                </a:lnTo>
                <a:lnTo>
                  <a:pt x="579805" y="101599"/>
                </a:lnTo>
                <a:lnTo>
                  <a:pt x="583755" y="101599"/>
                </a:lnTo>
                <a:lnTo>
                  <a:pt x="584847" y="88899"/>
                </a:lnTo>
                <a:close/>
              </a:path>
              <a:path w="1097279" h="1358900">
                <a:moveTo>
                  <a:pt x="716521" y="88899"/>
                </a:moveTo>
                <a:lnTo>
                  <a:pt x="604939" y="88899"/>
                </a:lnTo>
                <a:lnTo>
                  <a:pt x="605421" y="101599"/>
                </a:lnTo>
                <a:lnTo>
                  <a:pt x="718261" y="101599"/>
                </a:lnTo>
                <a:lnTo>
                  <a:pt x="716521" y="88899"/>
                </a:lnTo>
                <a:close/>
              </a:path>
              <a:path w="1097279" h="1358900">
                <a:moveTo>
                  <a:pt x="727455" y="88899"/>
                </a:moveTo>
                <a:lnTo>
                  <a:pt x="722541" y="88899"/>
                </a:lnTo>
                <a:lnTo>
                  <a:pt x="728002" y="101599"/>
                </a:lnTo>
                <a:lnTo>
                  <a:pt x="734974" y="101599"/>
                </a:lnTo>
                <a:lnTo>
                  <a:pt x="727455" y="88899"/>
                </a:lnTo>
                <a:close/>
              </a:path>
              <a:path w="1097279" h="1358900">
                <a:moveTo>
                  <a:pt x="761530" y="88899"/>
                </a:moveTo>
                <a:lnTo>
                  <a:pt x="730072" y="88899"/>
                </a:lnTo>
                <a:lnTo>
                  <a:pt x="739101" y="101599"/>
                </a:lnTo>
                <a:lnTo>
                  <a:pt x="768654" y="101599"/>
                </a:lnTo>
                <a:lnTo>
                  <a:pt x="761530" y="88899"/>
                </a:lnTo>
                <a:close/>
              </a:path>
              <a:path w="1097279" h="1358900">
                <a:moveTo>
                  <a:pt x="517220" y="76199"/>
                </a:moveTo>
                <a:lnTo>
                  <a:pt x="384187" y="76199"/>
                </a:lnTo>
                <a:lnTo>
                  <a:pt x="381241" y="88899"/>
                </a:lnTo>
                <a:lnTo>
                  <a:pt x="537629" y="88899"/>
                </a:lnTo>
                <a:lnTo>
                  <a:pt x="517220" y="76199"/>
                </a:lnTo>
                <a:close/>
              </a:path>
              <a:path w="1097279" h="1358900">
                <a:moveTo>
                  <a:pt x="619086" y="76199"/>
                </a:moveTo>
                <a:lnTo>
                  <a:pt x="615226" y="88899"/>
                </a:lnTo>
                <a:lnTo>
                  <a:pt x="621410" y="88899"/>
                </a:lnTo>
                <a:lnTo>
                  <a:pt x="619086" y="76199"/>
                </a:lnTo>
                <a:close/>
              </a:path>
              <a:path w="1097279" h="1358900">
                <a:moveTo>
                  <a:pt x="640041" y="76199"/>
                </a:moveTo>
                <a:lnTo>
                  <a:pt x="639648" y="88899"/>
                </a:lnTo>
                <a:lnTo>
                  <a:pt x="647103" y="88899"/>
                </a:lnTo>
                <a:lnTo>
                  <a:pt x="640041" y="76199"/>
                </a:lnTo>
                <a:close/>
              </a:path>
              <a:path w="1097279" h="1358900">
                <a:moveTo>
                  <a:pt x="673976" y="76199"/>
                </a:moveTo>
                <a:lnTo>
                  <a:pt x="650849" y="76199"/>
                </a:lnTo>
                <a:lnTo>
                  <a:pt x="653338" y="88899"/>
                </a:lnTo>
                <a:lnTo>
                  <a:pt x="679526" y="88899"/>
                </a:lnTo>
                <a:lnTo>
                  <a:pt x="673976" y="76199"/>
                </a:lnTo>
                <a:close/>
              </a:path>
              <a:path w="1097279" h="1358900">
                <a:moveTo>
                  <a:pt x="696150" y="76199"/>
                </a:moveTo>
                <a:lnTo>
                  <a:pt x="682155" y="76199"/>
                </a:lnTo>
                <a:lnTo>
                  <a:pt x="686079" y="88899"/>
                </a:lnTo>
                <a:lnTo>
                  <a:pt x="706932" y="88899"/>
                </a:lnTo>
                <a:lnTo>
                  <a:pt x="706952" y="88461"/>
                </a:lnTo>
                <a:lnTo>
                  <a:pt x="696150" y="76199"/>
                </a:lnTo>
                <a:close/>
              </a:path>
              <a:path w="1097279" h="1358900">
                <a:moveTo>
                  <a:pt x="706952" y="88461"/>
                </a:moveTo>
                <a:lnTo>
                  <a:pt x="706932" y="88899"/>
                </a:lnTo>
                <a:lnTo>
                  <a:pt x="707339" y="88899"/>
                </a:lnTo>
                <a:lnTo>
                  <a:pt x="706952" y="88461"/>
                </a:lnTo>
                <a:close/>
              </a:path>
              <a:path w="1097279" h="1358900">
                <a:moveTo>
                  <a:pt x="707459" y="77443"/>
                </a:moveTo>
                <a:lnTo>
                  <a:pt x="706952" y="88461"/>
                </a:lnTo>
                <a:lnTo>
                  <a:pt x="707339" y="88899"/>
                </a:lnTo>
                <a:lnTo>
                  <a:pt x="715124" y="88899"/>
                </a:lnTo>
                <a:lnTo>
                  <a:pt x="707459" y="77443"/>
                </a:lnTo>
                <a:close/>
              </a:path>
              <a:path w="1097279" h="1358900">
                <a:moveTo>
                  <a:pt x="707516" y="76199"/>
                </a:moveTo>
                <a:lnTo>
                  <a:pt x="707459" y="77443"/>
                </a:lnTo>
                <a:lnTo>
                  <a:pt x="715124" y="88899"/>
                </a:lnTo>
                <a:lnTo>
                  <a:pt x="718184" y="88899"/>
                </a:lnTo>
                <a:lnTo>
                  <a:pt x="707516" y="76199"/>
                </a:lnTo>
                <a:close/>
              </a:path>
              <a:path w="1097279" h="1358900">
                <a:moveTo>
                  <a:pt x="738835" y="76199"/>
                </a:moveTo>
                <a:lnTo>
                  <a:pt x="707516" y="76199"/>
                </a:lnTo>
                <a:lnTo>
                  <a:pt x="718184" y="88899"/>
                </a:lnTo>
                <a:lnTo>
                  <a:pt x="749490" y="88899"/>
                </a:lnTo>
                <a:lnTo>
                  <a:pt x="738835" y="76199"/>
                </a:lnTo>
                <a:close/>
              </a:path>
              <a:path w="1097279" h="1358900">
                <a:moveTo>
                  <a:pt x="707516" y="76199"/>
                </a:moveTo>
                <a:lnTo>
                  <a:pt x="706627" y="76199"/>
                </a:lnTo>
                <a:lnTo>
                  <a:pt x="707459" y="77443"/>
                </a:lnTo>
                <a:lnTo>
                  <a:pt x="707516" y="76199"/>
                </a:lnTo>
                <a:close/>
              </a:path>
              <a:path w="1097279" h="1358900">
                <a:moveTo>
                  <a:pt x="414324" y="63499"/>
                </a:moveTo>
                <a:lnTo>
                  <a:pt x="404088" y="63499"/>
                </a:lnTo>
                <a:lnTo>
                  <a:pt x="405637" y="76199"/>
                </a:lnTo>
                <a:lnTo>
                  <a:pt x="415772" y="76199"/>
                </a:lnTo>
                <a:lnTo>
                  <a:pt x="414324" y="63499"/>
                </a:lnTo>
                <a:close/>
              </a:path>
              <a:path w="1097279" h="1358900">
                <a:moveTo>
                  <a:pt x="472655" y="63499"/>
                </a:moveTo>
                <a:lnTo>
                  <a:pt x="417321" y="63499"/>
                </a:lnTo>
                <a:lnTo>
                  <a:pt x="417639" y="76199"/>
                </a:lnTo>
                <a:lnTo>
                  <a:pt x="475399" y="76199"/>
                </a:lnTo>
                <a:lnTo>
                  <a:pt x="472655" y="63499"/>
                </a:lnTo>
                <a:close/>
              </a:path>
              <a:path w="1097279" h="1358900">
                <a:moveTo>
                  <a:pt x="477062" y="63499"/>
                </a:moveTo>
                <a:lnTo>
                  <a:pt x="475399" y="76199"/>
                </a:lnTo>
                <a:lnTo>
                  <a:pt x="485838" y="76199"/>
                </a:lnTo>
                <a:lnTo>
                  <a:pt x="477062" y="63499"/>
                </a:lnTo>
                <a:close/>
              </a:path>
              <a:path w="1097279" h="1358900">
                <a:moveTo>
                  <a:pt x="486105" y="63499"/>
                </a:moveTo>
                <a:lnTo>
                  <a:pt x="485838" y="76199"/>
                </a:lnTo>
                <a:lnTo>
                  <a:pt x="494271" y="76199"/>
                </a:lnTo>
                <a:lnTo>
                  <a:pt x="486105" y="63499"/>
                </a:lnTo>
                <a:close/>
              </a:path>
              <a:path w="1097279" h="1358900">
                <a:moveTo>
                  <a:pt x="630783" y="63499"/>
                </a:moveTo>
                <a:lnTo>
                  <a:pt x="625640" y="63499"/>
                </a:lnTo>
                <a:lnTo>
                  <a:pt x="629856" y="76199"/>
                </a:lnTo>
                <a:lnTo>
                  <a:pt x="635711" y="76199"/>
                </a:lnTo>
                <a:lnTo>
                  <a:pt x="630783" y="63499"/>
                </a:lnTo>
                <a:close/>
              </a:path>
              <a:path w="1097279" h="1358900">
                <a:moveTo>
                  <a:pt x="673595" y="63499"/>
                </a:moveTo>
                <a:lnTo>
                  <a:pt x="658736" y="63499"/>
                </a:lnTo>
                <a:lnTo>
                  <a:pt x="660311" y="76199"/>
                </a:lnTo>
                <a:lnTo>
                  <a:pt x="680999" y="76199"/>
                </a:lnTo>
                <a:lnTo>
                  <a:pt x="673595" y="63499"/>
                </a:lnTo>
                <a:close/>
              </a:path>
              <a:path w="1097279" h="1358900">
                <a:moveTo>
                  <a:pt x="724192" y="63499"/>
                </a:moveTo>
                <a:lnTo>
                  <a:pt x="674395" y="63499"/>
                </a:lnTo>
                <a:lnTo>
                  <a:pt x="684999" y="76199"/>
                </a:lnTo>
                <a:lnTo>
                  <a:pt x="726732" y="76199"/>
                </a:lnTo>
                <a:lnTo>
                  <a:pt x="724192" y="63499"/>
                </a:lnTo>
                <a:close/>
              </a:path>
              <a:path w="1097279" h="1358900">
                <a:moveTo>
                  <a:pt x="436244" y="50799"/>
                </a:moveTo>
                <a:lnTo>
                  <a:pt x="436156" y="63499"/>
                </a:lnTo>
                <a:lnTo>
                  <a:pt x="440651" y="63499"/>
                </a:lnTo>
                <a:lnTo>
                  <a:pt x="436244" y="50799"/>
                </a:lnTo>
                <a:close/>
              </a:path>
              <a:path w="1097279" h="1358900">
                <a:moveTo>
                  <a:pt x="444779" y="50799"/>
                </a:moveTo>
                <a:lnTo>
                  <a:pt x="442645" y="50799"/>
                </a:lnTo>
                <a:lnTo>
                  <a:pt x="440651" y="63499"/>
                </a:lnTo>
                <a:lnTo>
                  <a:pt x="443179" y="63499"/>
                </a:lnTo>
                <a:lnTo>
                  <a:pt x="444495" y="60248"/>
                </a:lnTo>
                <a:lnTo>
                  <a:pt x="444779" y="50799"/>
                </a:lnTo>
                <a:close/>
              </a:path>
              <a:path w="1097279" h="1358900">
                <a:moveTo>
                  <a:pt x="444495" y="60248"/>
                </a:moveTo>
                <a:lnTo>
                  <a:pt x="443179" y="63499"/>
                </a:lnTo>
                <a:lnTo>
                  <a:pt x="444398" y="63499"/>
                </a:lnTo>
                <a:lnTo>
                  <a:pt x="444495" y="60248"/>
                </a:lnTo>
                <a:close/>
              </a:path>
              <a:path w="1097279" h="1358900">
                <a:moveTo>
                  <a:pt x="448322" y="50799"/>
                </a:moveTo>
                <a:lnTo>
                  <a:pt x="444495" y="60248"/>
                </a:lnTo>
                <a:lnTo>
                  <a:pt x="444398" y="63499"/>
                </a:lnTo>
                <a:lnTo>
                  <a:pt x="451586" y="63499"/>
                </a:lnTo>
                <a:lnTo>
                  <a:pt x="448322" y="50799"/>
                </a:lnTo>
                <a:close/>
              </a:path>
              <a:path w="1097279" h="1358900">
                <a:moveTo>
                  <a:pt x="457834" y="50799"/>
                </a:moveTo>
                <a:lnTo>
                  <a:pt x="451992" y="50799"/>
                </a:lnTo>
                <a:lnTo>
                  <a:pt x="453174" y="63499"/>
                </a:lnTo>
                <a:lnTo>
                  <a:pt x="459168" y="63499"/>
                </a:lnTo>
                <a:lnTo>
                  <a:pt x="457834" y="50799"/>
                </a:lnTo>
                <a:close/>
              </a:path>
              <a:path w="1097279" h="1358900">
                <a:moveTo>
                  <a:pt x="651636" y="50799"/>
                </a:moveTo>
                <a:lnTo>
                  <a:pt x="638200" y="50799"/>
                </a:lnTo>
                <a:lnTo>
                  <a:pt x="641502" y="63499"/>
                </a:lnTo>
                <a:lnTo>
                  <a:pt x="662279" y="63499"/>
                </a:lnTo>
                <a:lnTo>
                  <a:pt x="651636" y="50799"/>
                </a:lnTo>
                <a:close/>
              </a:path>
              <a:path w="1097279" h="1358900">
                <a:moveTo>
                  <a:pt x="668324" y="50799"/>
                </a:moveTo>
                <a:lnTo>
                  <a:pt x="653859" y="50799"/>
                </a:lnTo>
                <a:lnTo>
                  <a:pt x="670369" y="63499"/>
                </a:lnTo>
                <a:lnTo>
                  <a:pt x="677519" y="63499"/>
                </a:lnTo>
                <a:lnTo>
                  <a:pt x="676996" y="61613"/>
                </a:lnTo>
                <a:lnTo>
                  <a:pt x="668324" y="50799"/>
                </a:lnTo>
                <a:close/>
              </a:path>
              <a:path w="1097279" h="1358900">
                <a:moveTo>
                  <a:pt x="676996" y="61613"/>
                </a:moveTo>
                <a:lnTo>
                  <a:pt x="677519" y="63499"/>
                </a:lnTo>
                <a:lnTo>
                  <a:pt x="678510" y="63499"/>
                </a:lnTo>
                <a:lnTo>
                  <a:pt x="676996" y="61613"/>
                </a:lnTo>
                <a:close/>
              </a:path>
              <a:path w="1097279" h="1358900">
                <a:moveTo>
                  <a:pt x="699211" y="50799"/>
                </a:moveTo>
                <a:lnTo>
                  <a:pt x="674001" y="50799"/>
                </a:lnTo>
                <a:lnTo>
                  <a:pt x="676996" y="61613"/>
                </a:lnTo>
                <a:lnTo>
                  <a:pt x="678510" y="63499"/>
                </a:lnTo>
                <a:lnTo>
                  <a:pt x="704860" y="63499"/>
                </a:lnTo>
                <a:lnTo>
                  <a:pt x="699211" y="50799"/>
                </a:lnTo>
                <a:close/>
              </a:path>
              <a:path w="1097279" h="1358900">
                <a:moveTo>
                  <a:pt x="629970" y="38099"/>
                </a:moveTo>
                <a:lnTo>
                  <a:pt x="616102" y="38099"/>
                </a:lnTo>
                <a:lnTo>
                  <a:pt x="635596" y="50799"/>
                </a:lnTo>
                <a:lnTo>
                  <a:pt x="641159" y="50799"/>
                </a:lnTo>
                <a:lnTo>
                  <a:pt x="629970" y="38099"/>
                </a:lnTo>
                <a:close/>
              </a:path>
              <a:path w="1097279" h="1358900">
                <a:moveTo>
                  <a:pt x="642099" y="38099"/>
                </a:moveTo>
                <a:lnTo>
                  <a:pt x="638543" y="38099"/>
                </a:lnTo>
                <a:lnTo>
                  <a:pt x="646950" y="50799"/>
                </a:lnTo>
                <a:lnTo>
                  <a:pt x="648182" y="50799"/>
                </a:lnTo>
                <a:lnTo>
                  <a:pt x="642099" y="38099"/>
                </a:lnTo>
                <a:close/>
              </a:path>
              <a:path w="1097279" h="1358900">
                <a:moveTo>
                  <a:pt x="651852" y="38099"/>
                </a:moveTo>
                <a:lnTo>
                  <a:pt x="649350" y="38099"/>
                </a:lnTo>
                <a:lnTo>
                  <a:pt x="651802" y="50799"/>
                </a:lnTo>
                <a:lnTo>
                  <a:pt x="657821" y="50799"/>
                </a:lnTo>
                <a:lnTo>
                  <a:pt x="651852" y="38099"/>
                </a:lnTo>
                <a:close/>
              </a:path>
              <a:path w="1097279" h="1358900">
                <a:moveTo>
                  <a:pt x="669023" y="38099"/>
                </a:moveTo>
                <a:lnTo>
                  <a:pt x="658990" y="38099"/>
                </a:lnTo>
                <a:lnTo>
                  <a:pt x="663371" y="50799"/>
                </a:lnTo>
                <a:lnTo>
                  <a:pt x="678878" y="50799"/>
                </a:lnTo>
                <a:lnTo>
                  <a:pt x="669023" y="38099"/>
                </a:lnTo>
                <a:close/>
              </a:path>
              <a:path w="1097279" h="1358900">
                <a:moveTo>
                  <a:pt x="641464" y="25399"/>
                </a:moveTo>
                <a:lnTo>
                  <a:pt x="630885" y="25399"/>
                </a:lnTo>
                <a:lnTo>
                  <a:pt x="630554" y="38099"/>
                </a:lnTo>
                <a:lnTo>
                  <a:pt x="650519" y="38099"/>
                </a:lnTo>
                <a:lnTo>
                  <a:pt x="641464" y="25399"/>
                </a:lnTo>
                <a:close/>
              </a:path>
              <a:path w="1097279" h="1358900">
                <a:moveTo>
                  <a:pt x="615746" y="12699"/>
                </a:moveTo>
                <a:lnTo>
                  <a:pt x="608952" y="12699"/>
                </a:lnTo>
                <a:lnTo>
                  <a:pt x="612393" y="25399"/>
                </a:lnTo>
                <a:lnTo>
                  <a:pt x="622490" y="25399"/>
                </a:lnTo>
                <a:lnTo>
                  <a:pt x="615746" y="12699"/>
                </a:lnTo>
                <a:close/>
              </a:path>
              <a:path w="1097279" h="1358900">
                <a:moveTo>
                  <a:pt x="579767" y="8274"/>
                </a:moveTo>
                <a:lnTo>
                  <a:pt x="580262" y="12699"/>
                </a:lnTo>
                <a:lnTo>
                  <a:pt x="581228" y="12699"/>
                </a:lnTo>
                <a:lnTo>
                  <a:pt x="580823" y="10545"/>
                </a:lnTo>
                <a:lnTo>
                  <a:pt x="579767" y="8274"/>
                </a:lnTo>
                <a:close/>
              </a:path>
              <a:path w="1097279" h="1358900">
                <a:moveTo>
                  <a:pt x="579148" y="1635"/>
                </a:moveTo>
                <a:lnTo>
                  <a:pt x="580823" y="10545"/>
                </a:lnTo>
                <a:lnTo>
                  <a:pt x="581825" y="12699"/>
                </a:lnTo>
                <a:lnTo>
                  <a:pt x="585266" y="12699"/>
                </a:lnTo>
                <a:lnTo>
                  <a:pt x="579148" y="1635"/>
                </a:lnTo>
                <a:close/>
              </a:path>
              <a:path w="1097279" h="1358900">
                <a:moveTo>
                  <a:pt x="578243" y="0"/>
                </a:moveTo>
                <a:lnTo>
                  <a:pt x="575919" y="0"/>
                </a:lnTo>
                <a:lnTo>
                  <a:pt x="579767" y="8274"/>
                </a:lnTo>
                <a:lnTo>
                  <a:pt x="578992" y="1353"/>
                </a:lnTo>
                <a:lnTo>
                  <a:pt x="578243" y="0"/>
                </a:lnTo>
                <a:close/>
              </a:path>
              <a:path w="1097279" h="1358900">
                <a:moveTo>
                  <a:pt x="578840" y="0"/>
                </a:moveTo>
                <a:lnTo>
                  <a:pt x="578992" y="1353"/>
                </a:lnTo>
                <a:lnTo>
                  <a:pt x="579148" y="1635"/>
                </a:lnTo>
                <a:lnTo>
                  <a:pt x="57884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23898" y="3505598"/>
            <a:ext cx="23495" cy="16510"/>
          </a:xfrm>
          <a:custGeom>
            <a:avLst/>
            <a:gdLst/>
            <a:ahLst/>
            <a:cxnLst/>
            <a:rect l="l" t="t" r="r" b="b"/>
            <a:pathLst>
              <a:path w="23495" h="16510">
                <a:moveTo>
                  <a:pt x="23279" y="0"/>
                </a:moveTo>
                <a:lnTo>
                  <a:pt x="7264" y="5588"/>
                </a:lnTo>
                <a:lnTo>
                  <a:pt x="0" y="11798"/>
                </a:lnTo>
                <a:lnTo>
                  <a:pt x="7327" y="16141"/>
                </a:lnTo>
                <a:lnTo>
                  <a:pt x="18148" y="10744"/>
                </a:lnTo>
                <a:lnTo>
                  <a:pt x="17576" y="3479"/>
                </a:lnTo>
                <a:lnTo>
                  <a:pt x="2327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17505" y="3507809"/>
            <a:ext cx="34925" cy="9525"/>
          </a:xfrm>
          <a:custGeom>
            <a:avLst/>
            <a:gdLst/>
            <a:ahLst/>
            <a:cxnLst/>
            <a:rect l="l" t="t" r="r" b="b"/>
            <a:pathLst>
              <a:path w="34925" h="9525">
                <a:moveTo>
                  <a:pt x="5740" y="0"/>
                </a:moveTo>
                <a:lnTo>
                  <a:pt x="0" y="4152"/>
                </a:lnTo>
                <a:lnTo>
                  <a:pt x="10642" y="7645"/>
                </a:lnTo>
                <a:lnTo>
                  <a:pt x="18402" y="9093"/>
                </a:lnTo>
                <a:lnTo>
                  <a:pt x="34747" y="3759"/>
                </a:lnTo>
                <a:lnTo>
                  <a:pt x="27101" y="3162"/>
                </a:lnTo>
                <a:lnTo>
                  <a:pt x="11506" y="3162"/>
                </a:lnTo>
                <a:lnTo>
                  <a:pt x="574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82712" y="3470793"/>
            <a:ext cx="37465" cy="21590"/>
          </a:xfrm>
          <a:custGeom>
            <a:avLst/>
            <a:gdLst/>
            <a:ahLst/>
            <a:cxnLst/>
            <a:rect l="l" t="t" r="r" b="b"/>
            <a:pathLst>
              <a:path w="37464" h="21589">
                <a:moveTo>
                  <a:pt x="26593" y="0"/>
                </a:moveTo>
                <a:lnTo>
                  <a:pt x="18491" y="1409"/>
                </a:lnTo>
                <a:lnTo>
                  <a:pt x="10960" y="0"/>
                </a:lnTo>
                <a:lnTo>
                  <a:pt x="6261" y="762"/>
                </a:lnTo>
                <a:lnTo>
                  <a:pt x="0" y="5054"/>
                </a:lnTo>
                <a:lnTo>
                  <a:pt x="22034" y="16725"/>
                </a:lnTo>
                <a:lnTo>
                  <a:pt x="28409" y="21323"/>
                </a:lnTo>
                <a:lnTo>
                  <a:pt x="31813" y="19240"/>
                </a:lnTo>
                <a:lnTo>
                  <a:pt x="31686" y="10287"/>
                </a:lnTo>
                <a:lnTo>
                  <a:pt x="36880" y="762"/>
                </a:lnTo>
                <a:lnTo>
                  <a:pt x="2659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33271" y="3398741"/>
            <a:ext cx="12065" cy="22860"/>
          </a:xfrm>
          <a:custGeom>
            <a:avLst/>
            <a:gdLst/>
            <a:ahLst/>
            <a:cxnLst/>
            <a:rect l="l" t="t" r="r" b="b"/>
            <a:pathLst>
              <a:path w="12064" h="22860">
                <a:moveTo>
                  <a:pt x="10045" y="0"/>
                </a:moveTo>
                <a:lnTo>
                  <a:pt x="2133" y="6489"/>
                </a:lnTo>
                <a:lnTo>
                  <a:pt x="76" y="9766"/>
                </a:lnTo>
                <a:lnTo>
                  <a:pt x="0" y="13119"/>
                </a:lnTo>
                <a:lnTo>
                  <a:pt x="3721" y="21336"/>
                </a:lnTo>
                <a:lnTo>
                  <a:pt x="7061" y="22758"/>
                </a:lnTo>
                <a:lnTo>
                  <a:pt x="10515" y="17297"/>
                </a:lnTo>
                <a:lnTo>
                  <a:pt x="11468" y="8521"/>
                </a:lnTo>
                <a:lnTo>
                  <a:pt x="1004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43783" y="3416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726408" y="3427188"/>
            <a:ext cx="20955" cy="32384"/>
          </a:xfrm>
          <a:custGeom>
            <a:avLst/>
            <a:gdLst/>
            <a:ahLst/>
            <a:cxnLst/>
            <a:rect l="l" t="t" r="r" b="b"/>
            <a:pathLst>
              <a:path w="20954" h="32385">
                <a:moveTo>
                  <a:pt x="15240" y="0"/>
                </a:moveTo>
                <a:lnTo>
                  <a:pt x="9283" y="1587"/>
                </a:lnTo>
                <a:lnTo>
                  <a:pt x="6324" y="3009"/>
                </a:lnTo>
                <a:lnTo>
                  <a:pt x="0" y="3810"/>
                </a:lnTo>
                <a:lnTo>
                  <a:pt x="4533" y="16078"/>
                </a:lnTo>
                <a:lnTo>
                  <a:pt x="4089" y="28232"/>
                </a:lnTo>
                <a:lnTo>
                  <a:pt x="5943" y="32372"/>
                </a:lnTo>
                <a:lnTo>
                  <a:pt x="9525" y="31838"/>
                </a:lnTo>
                <a:lnTo>
                  <a:pt x="11760" y="30060"/>
                </a:lnTo>
                <a:lnTo>
                  <a:pt x="18542" y="26466"/>
                </a:lnTo>
                <a:lnTo>
                  <a:pt x="19748" y="22123"/>
                </a:lnTo>
                <a:lnTo>
                  <a:pt x="20015" y="14478"/>
                </a:lnTo>
                <a:lnTo>
                  <a:pt x="20878" y="6197"/>
                </a:lnTo>
                <a:lnTo>
                  <a:pt x="19735" y="1905"/>
                </a:lnTo>
                <a:lnTo>
                  <a:pt x="1524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54069" y="3445193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11188" y="0"/>
                </a:moveTo>
                <a:lnTo>
                  <a:pt x="3517" y="1549"/>
                </a:lnTo>
                <a:lnTo>
                  <a:pt x="0" y="6045"/>
                </a:lnTo>
                <a:lnTo>
                  <a:pt x="5308" y="8128"/>
                </a:lnTo>
                <a:lnTo>
                  <a:pt x="10312" y="6045"/>
                </a:lnTo>
                <a:lnTo>
                  <a:pt x="1118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33966" y="3143134"/>
            <a:ext cx="128347" cy="1525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67275" y="3209115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5">
                <a:moveTo>
                  <a:pt x="15151" y="0"/>
                </a:moveTo>
                <a:lnTo>
                  <a:pt x="11582" y="2362"/>
                </a:lnTo>
                <a:lnTo>
                  <a:pt x="7950" y="0"/>
                </a:lnTo>
                <a:lnTo>
                  <a:pt x="3086" y="1168"/>
                </a:lnTo>
                <a:lnTo>
                  <a:pt x="0" y="4787"/>
                </a:lnTo>
                <a:lnTo>
                  <a:pt x="1473" y="9118"/>
                </a:lnTo>
                <a:lnTo>
                  <a:pt x="5105" y="12115"/>
                </a:lnTo>
                <a:lnTo>
                  <a:pt x="2044" y="14820"/>
                </a:lnTo>
                <a:lnTo>
                  <a:pt x="4902" y="19392"/>
                </a:lnTo>
                <a:lnTo>
                  <a:pt x="7962" y="18503"/>
                </a:lnTo>
                <a:lnTo>
                  <a:pt x="12344" y="12852"/>
                </a:lnTo>
                <a:lnTo>
                  <a:pt x="1515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36175" y="3182316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575" y="0"/>
                </a:moveTo>
                <a:lnTo>
                  <a:pt x="1536" y="2565"/>
                </a:lnTo>
                <a:lnTo>
                  <a:pt x="0" y="12699"/>
                </a:lnTo>
                <a:lnTo>
                  <a:pt x="3174" y="10147"/>
                </a:lnTo>
                <a:lnTo>
                  <a:pt x="5626" y="6388"/>
                </a:lnTo>
                <a:lnTo>
                  <a:pt x="557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72028" y="317117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2489" y="0"/>
                </a:moveTo>
                <a:lnTo>
                  <a:pt x="546" y="1079"/>
                </a:lnTo>
                <a:lnTo>
                  <a:pt x="0" y="8305"/>
                </a:lnTo>
                <a:lnTo>
                  <a:pt x="4025" y="4127"/>
                </a:lnTo>
                <a:lnTo>
                  <a:pt x="8864" y="1816"/>
                </a:lnTo>
                <a:lnTo>
                  <a:pt x="248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941915" y="2956679"/>
            <a:ext cx="87284" cy="822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49912" y="299143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4317" y="2654"/>
                </a:lnTo>
                <a:lnTo>
                  <a:pt x="5905" y="2654"/>
                </a:lnTo>
                <a:lnTo>
                  <a:pt x="2311" y="90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57037" y="436815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5867" y="1816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91778" y="437798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0"/>
                </a:moveTo>
                <a:lnTo>
                  <a:pt x="4864" y="1269"/>
                </a:lnTo>
                <a:lnTo>
                  <a:pt x="8623" y="2197"/>
                </a:lnTo>
                <a:lnTo>
                  <a:pt x="9499" y="2387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063882" y="3843234"/>
            <a:ext cx="635635" cy="553720"/>
          </a:xfrm>
          <a:custGeom>
            <a:avLst/>
            <a:gdLst/>
            <a:ahLst/>
            <a:cxnLst/>
            <a:rect l="l" t="t" r="r" b="b"/>
            <a:pathLst>
              <a:path w="635635" h="553720">
                <a:moveTo>
                  <a:pt x="621655" y="552619"/>
                </a:moveTo>
                <a:lnTo>
                  <a:pt x="625716" y="553720"/>
                </a:lnTo>
                <a:lnTo>
                  <a:pt x="635190" y="553720"/>
                </a:lnTo>
                <a:lnTo>
                  <a:pt x="621655" y="552619"/>
                </a:lnTo>
                <a:close/>
              </a:path>
              <a:path w="635635" h="553720">
                <a:moveTo>
                  <a:pt x="621029" y="552450"/>
                </a:moveTo>
                <a:lnTo>
                  <a:pt x="619569" y="552450"/>
                </a:lnTo>
                <a:lnTo>
                  <a:pt x="621655" y="552619"/>
                </a:lnTo>
                <a:lnTo>
                  <a:pt x="621029" y="552450"/>
                </a:lnTo>
                <a:close/>
              </a:path>
              <a:path w="635635" h="553720">
                <a:moveTo>
                  <a:pt x="600936" y="550282"/>
                </a:moveTo>
                <a:lnTo>
                  <a:pt x="612778" y="552450"/>
                </a:lnTo>
                <a:lnTo>
                  <a:pt x="619569" y="552450"/>
                </a:lnTo>
                <a:lnTo>
                  <a:pt x="610831" y="551180"/>
                </a:lnTo>
                <a:lnTo>
                  <a:pt x="600936" y="550282"/>
                </a:lnTo>
                <a:close/>
              </a:path>
              <a:path w="635635" h="553720">
                <a:moveTo>
                  <a:pt x="592699" y="548775"/>
                </a:moveTo>
                <a:lnTo>
                  <a:pt x="596823" y="549910"/>
                </a:lnTo>
                <a:lnTo>
                  <a:pt x="600936" y="550282"/>
                </a:lnTo>
                <a:lnTo>
                  <a:pt x="592699" y="548775"/>
                </a:lnTo>
                <a:close/>
              </a:path>
              <a:path w="635635" h="553720">
                <a:moveTo>
                  <a:pt x="563270" y="542290"/>
                </a:moveTo>
                <a:lnTo>
                  <a:pt x="558285" y="542290"/>
                </a:lnTo>
                <a:lnTo>
                  <a:pt x="563994" y="543560"/>
                </a:lnTo>
                <a:lnTo>
                  <a:pt x="583544" y="547370"/>
                </a:lnTo>
                <a:lnTo>
                  <a:pt x="591959" y="548640"/>
                </a:lnTo>
                <a:lnTo>
                  <a:pt x="592699" y="548775"/>
                </a:lnTo>
                <a:lnTo>
                  <a:pt x="587590" y="547370"/>
                </a:lnTo>
                <a:lnTo>
                  <a:pt x="563270" y="542290"/>
                </a:lnTo>
                <a:close/>
              </a:path>
              <a:path w="635635" h="553720">
                <a:moveTo>
                  <a:pt x="549992" y="540543"/>
                </a:moveTo>
                <a:lnTo>
                  <a:pt x="557390" y="542290"/>
                </a:lnTo>
                <a:lnTo>
                  <a:pt x="558285" y="542290"/>
                </a:lnTo>
                <a:lnTo>
                  <a:pt x="552576" y="541020"/>
                </a:lnTo>
                <a:lnTo>
                  <a:pt x="549992" y="540543"/>
                </a:lnTo>
                <a:close/>
              </a:path>
              <a:path w="635635" h="553720">
                <a:moveTo>
                  <a:pt x="538175" y="537538"/>
                </a:moveTo>
                <a:lnTo>
                  <a:pt x="545693" y="539750"/>
                </a:lnTo>
                <a:lnTo>
                  <a:pt x="549992" y="540543"/>
                </a:lnTo>
                <a:lnTo>
                  <a:pt x="546633" y="539750"/>
                </a:lnTo>
                <a:lnTo>
                  <a:pt x="538175" y="537538"/>
                </a:lnTo>
                <a:close/>
              </a:path>
              <a:path w="635635" h="553720">
                <a:moveTo>
                  <a:pt x="537057" y="537210"/>
                </a:moveTo>
                <a:lnTo>
                  <a:pt x="536917" y="537210"/>
                </a:lnTo>
                <a:lnTo>
                  <a:pt x="538175" y="537538"/>
                </a:lnTo>
                <a:lnTo>
                  <a:pt x="537057" y="537210"/>
                </a:lnTo>
                <a:close/>
              </a:path>
              <a:path w="635635" h="553720">
                <a:moveTo>
                  <a:pt x="523264" y="533561"/>
                </a:moveTo>
                <a:lnTo>
                  <a:pt x="533565" y="537210"/>
                </a:lnTo>
                <a:lnTo>
                  <a:pt x="536917" y="537210"/>
                </a:lnTo>
                <a:lnTo>
                  <a:pt x="530377" y="534670"/>
                </a:lnTo>
                <a:lnTo>
                  <a:pt x="528916" y="534670"/>
                </a:lnTo>
                <a:lnTo>
                  <a:pt x="523264" y="533561"/>
                </a:lnTo>
                <a:close/>
              </a:path>
              <a:path w="635635" h="553720">
                <a:moveTo>
                  <a:pt x="521717" y="533167"/>
                </a:moveTo>
                <a:lnTo>
                  <a:pt x="522439" y="533400"/>
                </a:lnTo>
                <a:lnTo>
                  <a:pt x="523264" y="533561"/>
                </a:lnTo>
                <a:lnTo>
                  <a:pt x="522808" y="533400"/>
                </a:lnTo>
                <a:lnTo>
                  <a:pt x="521717" y="533167"/>
                </a:lnTo>
                <a:close/>
              </a:path>
              <a:path w="635635" h="553720">
                <a:moveTo>
                  <a:pt x="487793" y="523645"/>
                </a:moveTo>
                <a:lnTo>
                  <a:pt x="488334" y="524088"/>
                </a:lnTo>
                <a:lnTo>
                  <a:pt x="492963" y="525780"/>
                </a:lnTo>
                <a:lnTo>
                  <a:pt x="499389" y="527050"/>
                </a:lnTo>
                <a:lnTo>
                  <a:pt x="510882" y="530860"/>
                </a:lnTo>
                <a:lnTo>
                  <a:pt x="521717" y="533167"/>
                </a:lnTo>
                <a:lnTo>
                  <a:pt x="510590" y="529590"/>
                </a:lnTo>
                <a:lnTo>
                  <a:pt x="502970" y="527050"/>
                </a:lnTo>
                <a:lnTo>
                  <a:pt x="500862" y="525780"/>
                </a:lnTo>
                <a:lnTo>
                  <a:pt x="497789" y="525780"/>
                </a:lnTo>
                <a:lnTo>
                  <a:pt x="493293" y="524510"/>
                </a:lnTo>
                <a:lnTo>
                  <a:pt x="490385" y="524510"/>
                </a:lnTo>
                <a:lnTo>
                  <a:pt x="487793" y="523645"/>
                </a:lnTo>
                <a:close/>
              </a:path>
              <a:path w="635635" h="553720">
                <a:moveTo>
                  <a:pt x="493293" y="524510"/>
                </a:moveTo>
                <a:lnTo>
                  <a:pt x="497789" y="525780"/>
                </a:lnTo>
                <a:lnTo>
                  <a:pt x="496930" y="525472"/>
                </a:lnTo>
                <a:lnTo>
                  <a:pt x="493293" y="524510"/>
                </a:lnTo>
                <a:close/>
              </a:path>
              <a:path w="635635" h="553720">
                <a:moveTo>
                  <a:pt x="496930" y="525472"/>
                </a:moveTo>
                <a:lnTo>
                  <a:pt x="497789" y="525780"/>
                </a:lnTo>
                <a:lnTo>
                  <a:pt x="498093" y="525780"/>
                </a:lnTo>
                <a:lnTo>
                  <a:pt x="496930" y="525472"/>
                </a:lnTo>
                <a:close/>
              </a:path>
              <a:path w="635635" h="553720">
                <a:moveTo>
                  <a:pt x="483488" y="520700"/>
                </a:moveTo>
                <a:lnTo>
                  <a:pt x="478967" y="520700"/>
                </a:lnTo>
                <a:lnTo>
                  <a:pt x="484317" y="522485"/>
                </a:lnTo>
                <a:lnTo>
                  <a:pt x="487298" y="523240"/>
                </a:lnTo>
                <a:lnTo>
                  <a:pt x="487793" y="523645"/>
                </a:lnTo>
                <a:lnTo>
                  <a:pt x="490385" y="524510"/>
                </a:lnTo>
                <a:lnTo>
                  <a:pt x="493293" y="524510"/>
                </a:lnTo>
                <a:lnTo>
                  <a:pt x="496930" y="525472"/>
                </a:lnTo>
                <a:lnTo>
                  <a:pt x="494245" y="524510"/>
                </a:lnTo>
                <a:lnTo>
                  <a:pt x="491528" y="523240"/>
                </a:lnTo>
                <a:lnTo>
                  <a:pt x="490270" y="523240"/>
                </a:lnTo>
                <a:lnTo>
                  <a:pt x="486562" y="521970"/>
                </a:lnTo>
                <a:lnTo>
                  <a:pt x="483488" y="520700"/>
                </a:lnTo>
                <a:close/>
              </a:path>
              <a:path w="635635" h="553720">
                <a:moveTo>
                  <a:pt x="488334" y="524088"/>
                </a:moveTo>
                <a:lnTo>
                  <a:pt x="488848" y="524510"/>
                </a:lnTo>
                <a:lnTo>
                  <a:pt x="489487" y="524510"/>
                </a:lnTo>
                <a:lnTo>
                  <a:pt x="488334" y="524088"/>
                </a:lnTo>
                <a:close/>
              </a:path>
              <a:path w="635635" h="553720">
                <a:moveTo>
                  <a:pt x="483109" y="522179"/>
                </a:moveTo>
                <a:lnTo>
                  <a:pt x="488334" y="524088"/>
                </a:lnTo>
                <a:lnTo>
                  <a:pt x="487793" y="523645"/>
                </a:lnTo>
                <a:lnTo>
                  <a:pt x="484317" y="522485"/>
                </a:lnTo>
                <a:lnTo>
                  <a:pt x="483109" y="522179"/>
                </a:lnTo>
                <a:close/>
              </a:path>
              <a:path w="635635" h="553720">
                <a:moveTo>
                  <a:pt x="488810" y="521970"/>
                </a:moveTo>
                <a:lnTo>
                  <a:pt x="487375" y="521970"/>
                </a:lnTo>
                <a:lnTo>
                  <a:pt x="490270" y="523240"/>
                </a:lnTo>
                <a:lnTo>
                  <a:pt x="491528" y="523240"/>
                </a:lnTo>
                <a:lnTo>
                  <a:pt x="488810" y="521970"/>
                </a:lnTo>
                <a:close/>
              </a:path>
              <a:path w="635635" h="553720">
                <a:moveTo>
                  <a:pt x="478967" y="520700"/>
                </a:moveTo>
                <a:lnTo>
                  <a:pt x="478574" y="520700"/>
                </a:lnTo>
                <a:lnTo>
                  <a:pt x="482536" y="521970"/>
                </a:lnTo>
                <a:lnTo>
                  <a:pt x="483109" y="522179"/>
                </a:lnTo>
                <a:lnTo>
                  <a:pt x="484317" y="522485"/>
                </a:lnTo>
                <a:lnTo>
                  <a:pt x="478967" y="520700"/>
                </a:lnTo>
                <a:close/>
              </a:path>
              <a:path w="635635" h="553720">
                <a:moveTo>
                  <a:pt x="477342" y="518160"/>
                </a:moveTo>
                <a:lnTo>
                  <a:pt x="470026" y="518160"/>
                </a:lnTo>
                <a:lnTo>
                  <a:pt x="473975" y="519595"/>
                </a:lnTo>
                <a:lnTo>
                  <a:pt x="477265" y="520700"/>
                </a:lnTo>
                <a:lnTo>
                  <a:pt x="483109" y="522179"/>
                </a:lnTo>
                <a:lnTo>
                  <a:pt x="482536" y="521970"/>
                </a:lnTo>
                <a:lnTo>
                  <a:pt x="478574" y="520700"/>
                </a:lnTo>
                <a:lnTo>
                  <a:pt x="483488" y="520700"/>
                </a:lnTo>
                <a:lnTo>
                  <a:pt x="477342" y="518160"/>
                </a:lnTo>
                <a:close/>
              </a:path>
              <a:path w="635635" h="553720">
                <a:moveTo>
                  <a:pt x="472358" y="519033"/>
                </a:moveTo>
                <a:lnTo>
                  <a:pt x="476808" y="520700"/>
                </a:lnTo>
                <a:lnTo>
                  <a:pt x="477011" y="520700"/>
                </a:lnTo>
                <a:lnTo>
                  <a:pt x="472358" y="519033"/>
                </a:lnTo>
                <a:close/>
              </a:path>
              <a:path w="635635" h="553720">
                <a:moveTo>
                  <a:pt x="749" y="16510"/>
                </a:moveTo>
                <a:lnTo>
                  <a:pt x="3365" y="26670"/>
                </a:lnTo>
                <a:lnTo>
                  <a:pt x="5333" y="33020"/>
                </a:lnTo>
                <a:lnTo>
                  <a:pt x="7404" y="40640"/>
                </a:lnTo>
                <a:lnTo>
                  <a:pt x="9410" y="46990"/>
                </a:lnTo>
                <a:lnTo>
                  <a:pt x="10490" y="50800"/>
                </a:lnTo>
                <a:lnTo>
                  <a:pt x="11722" y="54610"/>
                </a:lnTo>
                <a:lnTo>
                  <a:pt x="13909" y="60960"/>
                </a:lnTo>
                <a:lnTo>
                  <a:pt x="16160" y="67310"/>
                </a:lnTo>
                <a:lnTo>
                  <a:pt x="18469" y="73660"/>
                </a:lnTo>
                <a:lnTo>
                  <a:pt x="21856" y="82550"/>
                </a:lnTo>
                <a:lnTo>
                  <a:pt x="22974" y="86360"/>
                </a:lnTo>
                <a:lnTo>
                  <a:pt x="29197" y="101600"/>
                </a:lnTo>
                <a:lnTo>
                  <a:pt x="37490" y="120650"/>
                </a:lnTo>
                <a:lnTo>
                  <a:pt x="41490" y="129540"/>
                </a:lnTo>
                <a:lnTo>
                  <a:pt x="42684" y="132080"/>
                </a:lnTo>
                <a:lnTo>
                  <a:pt x="47002" y="142240"/>
                </a:lnTo>
                <a:lnTo>
                  <a:pt x="50069" y="147320"/>
                </a:lnTo>
                <a:lnTo>
                  <a:pt x="53193" y="153670"/>
                </a:lnTo>
                <a:lnTo>
                  <a:pt x="56375" y="160020"/>
                </a:lnTo>
                <a:lnTo>
                  <a:pt x="63056" y="172720"/>
                </a:lnTo>
                <a:lnTo>
                  <a:pt x="69973" y="185420"/>
                </a:lnTo>
                <a:lnTo>
                  <a:pt x="77124" y="198120"/>
                </a:lnTo>
                <a:lnTo>
                  <a:pt x="84505" y="209550"/>
                </a:lnTo>
                <a:lnTo>
                  <a:pt x="90538" y="219710"/>
                </a:lnTo>
                <a:lnTo>
                  <a:pt x="96732" y="228600"/>
                </a:lnTo>
                <a:lnTo>
                  <a:pt x="103065" y="237490"/>
                </a:lnTo>
                <a:lnTo>
                  <a:pt x="109512" y="247650"/>
                </a:lnTo>
                <a:lnTo>
                  <a:pt x="111772" y="250190"/>
                </a:lnTo>
                <a:lnTo>
                  <a:pt x="113944" y="254000"/>
                </a:lnTo>
                <a:lnTo>
                  <a:pt x="120650" y="262890"/>
                </a:lnTo>
                <a:lnTo>
                  <a:pt x="125107" y="269240"/>
                </a:lnTo>
                <a:lnTo>
                  <a:pt x="129621" y="274320"/>
                </a:lnTo>
                <a:lnTo>
                  <a:pt x="134188" y="280670"/>
                </a:lnTo>
                <a:lnTo>
                  <a:pt x="138696" y="285750"/>
                </a:lnTo>
                <a:lnTo>
                  <a:pt x="143344" y="292100"/>
                </a:lnTo>
                <a:lnTo>
                  <a:pt x="148005" y="297180"/>
                </a:lnTo>
                <a:lnTo>
                  <a:pt x="153136" y="303530"/>
                </a:lnTo>
                <a:lnTo>
                  <a:pt x="171576" y="322580"/>
                </a:lnTo>
                <a:lnTo>
                  <a:pt x="183362" y="332740"/>
                </a:lnTo>
                <a:lnTo>
                  <a:pt x="189014" y="339090"/>
                </a:lnTo>
                <a:lnTo>
                  <a:pt x="198158" y="346710"/>
                </a:lnTo>
                <a:lnTo>
                  <a:pt x="214629" y="361950"/>
                </a:lnTo>
                <a:lnTo>
                  <a:pt x="230466" y="377190"/>
                </a:lnTo>
                <a:lnTo>
                  <a:pt x="244614" y="389890"/>
                </a:lnTo>
                <a:lnTo>
                  <a:pt x="249669" y="393700"/>
                </a:lnTo>
                <a:lnTo>
                  <a:pt x="254203" y="397510"/>
                </a:lnTo>
                <a:lnTo>
                  <a:pt x="267220" y="407670"/>
                </a:lnTo>
                <a:lnTo>
                  <a:pt x="286359" y="421640"/>
                </a:lnTo>
                <a:lnTo>
                  <a:pt x="293801" y="427990"/>
                </a:lnTo>
                <a:lnTo>
                  <a:pt x="300100" y="431800"/>
                </a:lnTo>
                <a:lnTo>
                  <a:pt x="326491" y="449580"/>
                </a:lnTo>
                <a:lnTo>
                  <a:pt x="336524" y="454660"/>
                </a:lnTo>
                <a:lnTo>
                  <a:pt x="354609" y="466090"/>
                </a:lnTo>
                <a:lnTo>
                  <a:pt x="357911" y="467360"/>
                </a:lnTo>
                <a:lnTo>
                  <a:pt x="364705" y="471170"/>
                </a:lnTo>
                <a:lnTo>
                  <a:pt x="373011" y="476250"/>
                </a:lnTo>
                <a:lnTo>
                  <a:pt x="387616" y="483870"/>
                </a:lnTo>
                <a:lnTo>
                  <a:pt x="407415" y="492760"/>
                </a:lnTo>
                <a:lnTo>
                  <a:pt x="410959" y="494030"/>
                </a:lnTo>
                <a:lnTo>
                  <a:pt x="418007" y="497840"/>
                </a:lnTo>
                <a:lnTo>
                  <a:pt x="422744" y="499110"/>
                </a:lnTo>
                <a:lnTo>
                  <a:pt x="429920" y="502920"/>
                </a:lnTo>
                <a:lnTo>
                  <a:pt x="439635" y="506730"/>
                </a:lnTo>
                <a:lnTo>
                  <a:pt x="448614" y="510540"/>
                </a:lnTo>
                <a:lnTo>
                  <a:pt x="455510" y="513080"/>
                </a:lnTo>
                <a:lnTo>
                  <a:pt x="472358" y="519033"/>
                </a:lnTo>
                <a:lnTo>
                  <a:pt x="470026" y="518160"/>
                </a:lnTo>
                <a:lnTo>
                  <a:pt x="477342" y="518160"/>
                </a:lnTo>
                <a:lnTo>
                  <a:pt x="468591" y="515620"/>
                </a:lnTo>
                <a:lnTo>
                  <a:pt x="466115" y="514350"/>
                </a:lnTo>
                <a:lnTo>
                  <a:pt x="467207" y="514350"/>
                </a:lnTo>
                <a:lnTo>
                  <a:pt x="459587" y="510540"/>
                </a:lnTo>
                <a:lnTo>
                  <a:pt x="456120" y="509270"/>
                </a:lnTo>
                <a:lnTo>
                  <a:pt x="453656" y="508000"/>
                </a:lnTo>
                <a:lnTo>
                  <a:pt x="447789" y="506730"/>
                </a:lnTo>
                <a:lnTo>
                  <a:pt x="443585" y="504190"/>
                </a:lnTo>
                <a:lnTo>
                  <a:pt x="445846" y="504190"/>
                </a:lnTo>
                <a:lnTo>
                  <a:pt x="444245" y="502920"/>
                </a:lnTo>
                <a:lnTo>
                  <a:pt x="440943" y="500380"/>
                </a:lnTo>
                <a:lnTo>
                  <a:pt x="433616" y="496570"/>
                </a:lnTo>
                <a:lnTo>
                  <a:pt x="425272" y="491490"/>
                </a:lnTo>
                <a:lnTo>
                  <a:pt x="420636" y="490220"/>
                </a:lnTo>
                <a:lnTo>
                  <a:pt x="417207" y="488950"/>
                </a:lnTo>
                <a:lnTo>
                  <a:pt x="413092" y="486410"/>
                </a:lnTo>
                <a:lnTo>
                  <a:pt x="407403" y="483870"/>
                </a:lnTo>
                <a:lnTo>
                  <a:pt x="403415" y="481330"/>
                </a:lnTo>
                <a:lnTo>
                  <a:pt x="394931" y="478790"/>
                </a:lnTo>
                <a:lnTo>
                  <a:pt x="391045" y="476250"/>
                </a:lnTo>
                <a:lnTo>
                  <a:pt x="401132" y="476250"/>
                </a:lnTo>
                <a:lnTo>
                  <a:pt x="395236" y="472440"/>
                </a:lnTo>
                <a:lnTo>
                  <a:pt x="389343" y="467360"/>
                </a:lnTo>
                <a:lnTo>
                  <a:pt x="374256" y="457200"/>
                </a:lnTo>
                <a:lnTo>
                  <a:pt x="368439" y="452120"/>
                </a:lnTo>
                <a:lnTo>
                  <a:pt x="362318" y="447040"/>
                </a:lnTo>
                <a:lnTo>
                  <a:pt x="361937" y="445770"/>
                </a:lnTo>
                <a:lnTo>
                  <a:pt x="364276" y="445770"/>
                </a:lnTo>
                <a:lnTo>
                  <a:pt x="362978" y="444500"/>
                </a:lnTo>
                <a:lnTo>
                  <a:pt x="354825" y="438150"/>
                </a:lnTo>
                <a:lnTo>
                  <a:pt x="352196" y="434340"/>
                </a:lnTo>
                <a:lnTo>
                  <a:pt x="347433" y="429260"/>
                </a:lnTo>
                <a:lnTo>
                  <a:pt x="328650" y="414020"/>
                </a:lnTo>
                <a:lnTo>
                  <a:pt x="321271" y="406400"/>
                </a:lnTo>
                <a:lnTo>
                  <a:pt x="320840" y="405130"/>
                </a:lnTo>
                <a:lnTo>
                  <a:pt x="317868" y="398780"/>
                </a:lnTo>
                <a:lnTo>
                  <a:pt x="318376" y="394970"/>
                </a:lnTo>
                <a:lnTo>
                  <a:pt x="318109" y="391160"/>
                </a:lnTo>
                <a:lnTo>
                  <a:pt x="316585" y="387350"/>
                </a:lnTo>
                <a:lnTo>
                  <a:pt x="324307" y="387350"/>
                </a:lnTo>
                <a:lnTo>
                  <a:pt x="326199" y="384810"/>
                </a:lnTo>
                <a:lnTo>
                  <a:pt x="322503" y="381000"/>
                </a:lnTo>
                <a:lnTo>
                  <a:pt x="325043" y="379730"/>
                </a:lnTo>
                <a:lnTo>
                  <a:pt x="321462" y="375920"/>
                </a:lnTo>
                <a:lnTo>
                  <a:pt x="319684" y="373380"/>
                </a:lnTo>
                <a:lnTo>
                  <a:pt x="317334" y="368300"/>
                </a:lnTo>
                <a:lnTo>
                  <a:pt x="314248" y="361950"/>
                </a:lnTo>
                <a:lnTo>
                  <a:pt x="310578" y="358140"/>
                </a:lnTo>
                <a:lnTo>
                  <a:pt x="310540" y="355600"/>
                </a:lnTo>
                <a:lnTo>
                  <a:pt x="304088" y="346710"/>
                </a:lnTo>
                <a:lnTo>
                  <a:pt x="301561" y="341630"/>
                </a:lnTo>
                <a:lnTo>
                  <a:pt x="301701" y="339090"/>
                </a:lnTo>
                <a:lnTo>
                  <a:pt x="297853" y="335280"/>
                </a:lnTo>
                <a:lnTo>
                  <a:pt x="295960" y="332740"/>
                </a:lnTo>
                <a:lnTo>
                  <a:pt x="290982" y="323850"/>
                </a:lnTo>
                <a:lnTo>
                  <a:pt x="277634" y="306070"/>
                </a:lnTo>
                <a:lnTo>
                  <a:pt x="273011" y="297180"/>
                </a:lnTo>
                <a:lnTo>
                  <a:pt x="271640" y="293370"/>
                </a:lnTo>
                <a:lnTo>
                  <a:pt x="269468" y="292100"/>
                </a:lnTo>
                <a:lnTo>
                  <a:pt x="268731" y="289560"/>
                </a:lnTo>
                <a:lnTo>
                  <a:pt x="273634" y="289560"/>
                </a:lnTo>
                <a:lnTo>
                  <a:pt x="273278" y="287020"/>
                </a:lnTo>
                <a:lnTo>
                  <a:pt x="268566" y="271780"/>
                </a:lnTo>
                <a:lnTo>
                  <a:pt x="271221" y="267970"/>
                </a:lnTo>
                <a:lnTo>
                  <a:pt x="271868" y="260350"/>
                </a:lnTo>
                <a:lnTo>
                  <a:pt x="269608" y="247650"/>
                </a:lnTo>
                <a:lnTo>
                  <a:pt x="262953" y="232410"/>
                </a:lnTo>
                <a:lnTo>
                  <a:pt x="254965" y="219710"/>
                </a:lnTo>
                <a:lnTo>
                  <a:pt x="247891" y="210820"/>
                </a:lnTo>
                <a:lnTo>
                  <a:pt x="241998" y="210820"/>
                </a:lnTo>
                <a:lnTo>
                  <a:pt x="235318" y="208280"/>
                </a:lnTo>
                <a:lnTo>
                  <a:pt x="220586" y="196850"/>
                </a:lnTo>
                <a:lnTo>
                  <a:pt x="209676" y="187960"/>
                </a:lnTo>
                <a:lnTo>
                  <a:pt x="176733" y="187960"/>
                </a:lnTo>
                <a:lnTo>
                  <a:pt x="172897" y="177800"/>
                </a:lnTo>
                <a:lnTo>
                  <a:pt x="171538" y="176530"/>
                </a:lnTo>
                <a:lnTo>
                  <a:pt x="144271" y="176530"/>
                </a:lnTo>
                <a:lnTo>
                  <a:pt x="141643" y="172720"/>
                </a:lnTo>
                <a:lnTo>
                  <a:pt x="141020" y="162560"/>
                </a:lnTo>
                <a:lnTo>
                  <a:pt x="127444" y="162560"/>
                </a:lnTo>
                <a:lnTo>
                  <a:pt x="124599" y="158750"/>
                </a:lnTo>
                <a:lnTo>
                  <a:pt x="122554" y="152400"/>
                </a:lnTo>
                <a:lnTo>
                  <a:pt x="125183" y="152400"/>
                </a:lnTo>
                <a:lnTo>
                  <a:pt x="123520" y="138430"/>
                </a:lnTo>
                <a:lnTo>
                  <a:pt x="119087" y="130810"/>
                </a:lnTo>
                <a:lnTo>
                  <a:pt x="109842" y="120650"/>
                </a:lnTo>
                <a:lnTo>
                  <a:pt x="101345" y="102870"/>
                </a:lnTo>
                <a:lnTo>
                  <a:pt x="90563" y="88900"/>
                </a:lnTo>
                <a:lnTo>
                  <a:pt x="84302" y="85090"/>
                </a:lnTo>
                <a:lnTo>
                  <a:pt x="79908" y="82550"/>
                </a:lnTo>
                <a:lnTo>
                  <a:pt x="71285" y="82550"/>
                </a:lnTo>
                <a:lnTo>
                  <a:pt x="70167" y="81280"/>
                </a:lnTo>
                <a:lnTo>
                  <a:pt x="66573" y="81280"/>
                </a:lnTo>
                <a:lnTo>
                  <a:pt x="58953" y="71120"/>
                </a:lnTo>
                <a:lnTo>
                  <a:pt x="56172" y="68580"/>
                </a:lnTo>
                <a:lnTo>
                  <a:pt x="52387" y="59690"/>
                </a:lnTo>
                <a:lnTo>
                  <a:pt x="47142" y="53340"/>
                </a:lnTo>
                <a:lnTo>
                  <a:pt x="42621" y="49530"/>
                </a:lnTo>
                <a:lnTo>
                  <a:pt x="38976" y="48260"/>
                </a:lnTo>
                <a:lnTo>
                  <a:pt x="37376" y="40640"/>
                </a:lnTo>
                <a:lnTo>
                  <a:pt x="10883" y="40640"/>
                </a:lnTo>
                <a:lnTo>
                  <a:pt x="8712" y="35560"/>
                </a:lnTo>
                <a:lnTo>
                  <a:pt x="4843" y="20320"/>
                </a:lnTo>
                <a:lnTo>
                  <a:pt x="2451" y="20320"/>
                </a:lnTo>
                <a:lnTo>
                  <a:pt x="749" y="16510"/>
                </a:lnTo>
                <a:close/>
              </a:path>
              <a:path w="635635" h="553720">
                <a:moveTo>
                  <a:pt x="466115" y="514350"/>
                </a:moveTo>
                <a:lnTo>
                  <a:pt x="468490" y="515620"/>
                </a:lnTo>
                <a:lnTo>
                  <a:pt x="466115" y="514350"/>
                </a:lnTo>
                <a:close/>
              </a:path>
              <a:path w="635635" h="553720">
                <a:moveTo>
                  <a:pt x="467207" y="514350"/>
                </a:moveTo>
                <a:lnTo>
                  <a:pt x="466115" y="514350"/>
                </a:lnTo>
                <a:lnTo>
                  <a:pt x="468591" y="515620"/>
                </a:lnTo>
                <a:lnTo>
                  <a:pt x="472058" y="515620"/>
                </a:lnTo>
                <a:lnTo>
                  <a:pt x="467207" y="514350"/>
                </a:lnTo>
                <a:close/>
              </a:path>
              <a:path w="635635" h="553720">
                <a:moveTo>
                  <a:pt x="401132" y="476250"/>
                </a:moveTo>
                <a:lnTo>
                  <a:pt x="391109" y="476250"/>
                </a:lnTo>
                <a:lnTo>
                  <a:pt x="393953" y="477520"/>
                </a:lnTo>
                <a:lnTo>
                  <a:pt x="395884" y="477520"/>
                </a:lnTo>
                <a:lnTo>
                  <a:pt x="401510" y="478790"/>
                </a:lnTo>
                <a:lnTo>
                  <a:pt x="403809" y="478790"/>
                </a:lnTo>
                <a:lnTo>
                  <a:pt x="403097" y="477520"/>
                </a:lnTo>
                <a:lnTo>
                  <a:pt x="401132" y="476250"/>
                </a:lnTo>
                <a:close/>
              </a:path>
              <a:path w="635635" h="553720">
                <a:moveTo>
                  <a:pt x="364276" y="445770"/>
                </a:moveTo>
                <a:lnTo>
                  <a:pt x="361937" y="445770"/>
                </a:lnTo>
                <a:lnTo>
                  <a:pt x="366344" y="449580"/>
                </a:lnTo>
                <a:lnTo>
                  <a:pt x="375030" y="455930"/>
                </a:lnTo>
                <a:lnTo>
                  <a:pt x="370763" y="452120"/>
                </a:lnTo>
                <a:lnTo>
                  <a:pt x="364276" y="445770"/>
                </a:lnTo>
                <a:close/>
              </a:path>
              <a:path w="635635" h="553720">
                <a:moveTo>
                  <a:pt x="273634" y="289560"/>
                </a:moveTo>
                <a:lnTo>
                  <a:pt x="268731" y="289560"/>
                </a:lnTo>
                <a:lnTo>
                  <a:pt x="273811" y="290830"/>
                </a:lnTo>
                <a:lnTo>
                  <a:pt x="273634" y="289560"/>
                </a:lnTo>
                <a:close/>
              </a:path>
              <a:path w="635635" h="553720">
                <a:moveTo>
                  <a:pt x="181381" y="181610"/>
                </a:moveTo>
                <a:lnTo>
                  <a:pt x="176733" y="187960"/>
                </a:lnTo>
                <a:lnTo>
                  <a:pt x="209676" y="187960"/>
                </a:lnTo>
                <a:lnTo>
                  <a:pt x="204063" y="186690"/>
                </a:lnTo>
                <a:lnTo>
                  <a:pt x="194398" y="186690"/>
                </a:lnTo>
                <a:lnTo>
                  <a:pt x="181381" y="181610"/>
                </a:lnTo>
                <a:close/>
              </a:path>
              <a:path w="635635" h="553720">
                <a:moveTo>
                  <a:pt x="198450" y="185420"/>
                </a:moveTo>
                <a:lnTo>
                  <a:pt x="194398" y="186690"/>
                </a:lnTo>
                <a:lnTo>
                  <a:pt x="204063" y="186690"/>
                </a:lnTo>
                <a:lnTo>
                  <a:pt x="198450" y="185420"/>
                </a:lnTo>
                <a:close/>
              </a:path>
              <a:path w="635635" h="553720">
                <a:moveTo>
                  <a:pt x="144348" y="168910"/>
                </a:moveTo>
                <a:lnTo>
                  <a:pt x="144271" y="176530"/>
                </a:lnTo>
                <a:lnTo>
                  <a:pt x="171538" y="176530"/>
                </a:lnTo>
                <a:lnTo>
                  <a:pt x="164744" y="170180"/>
                </a:lnTo>
                <a:lnTo>
                  <a:pt x="146659" y="170180"/>
                </a:lnTo>
                <a:lnTo>
                  <a:pt x="144348" y="168910"/>
                </a:lnTo>
                <a:close/>
              </a:path>
              <a:path w="635635" h="553720">
                <a:moveTo>
                  <a:pt x="144576" y="160020"/>
                </a:moveTo>
                <a:lnTo>
                  <a:pt x="144322" y="163830"/>
                </a:lnTo>
                <a:lnTo>
                  <a:pt x="146659" y="170180"/>
                </a:lnTo>
                <a:lnTo>
                  <a:pt x="164744" y="170180"/>
                </a:lnTo>
                <a:lnTo>
                  <a:pt x="162026" y="167640"/>
                </a:lnTo>
                <a:lnTo>
                  <a:pt x="151625" y="161290"/>
                </a:lnTo>
                <a:lnTo>
                  <a:pt x="144576" y="160020"/>
                </a:lnTo>
                <a:close/>
              </a:path>
              <a:path w="635635" h="553720">
                <a:moveTo>
                  <a:pt x="131914" y="152400"/>
                </a:moveTo>
                <a:lnTo>
                  <a:pt x="126669" y="153670"/>
                </a:lnTo>
                <a:lnTo>
                  <a:pt x="127850" y="160020"/>
                </a:lnTo>
                <a:lnTo>
                  <a:pt x="127444" y="162560"/>
                </a:lnTo>
                <a:lnTo>
                  <a:pt x="141020" y="162560"/>
                </a:lnTo>
                <a:lnTo>
                  <a:pt x="140284" y="160020"/>
                </a:lnTo>
                <a:lnTo>
                  <a:pt x="131914" y="152400"/>
                </a:lnTo>
                <a:close/>
              </a:path>
              <a:path w="635635" h="553720">
                <a:moveTo>
                  <a:pt x="77711" y="81280"/>
                </a:moveTo>
                <a:lnTo>
                  <a:pt x="71285" y="82550"/>
                </a:lnTo>
                <a:lnTo>
                  <a:pt x="79908" y="82550"/>
                </a:lnTo>
                <a:lnTo>
                  <a:pt x="77711" y="81280"/>
                </a:lnTo>
                <a:close/>
              </a:path>
              <a:path w="635635" h="553720">
                <a:moveTo>
                  <a:pt x="67932" y="78740"/>
                </a:moveTo>
                <a:lnTo>
                  <a:pt x="66573" y="81280"/>
                </a:lnTo>
                <a:lnTo>
                  <a:pt x="70167" y="81280"/>
                </a:lnTo>
                <a:lnTo>
                  <a:pt x="67932" y="78740"/>
                </a:lnTo>
                <a:close/>
              </a:path>
              <a:path w="635635" h="553720">
                <a:moveTo>
                  <a:pt x="3365" y="3810"/>
                </a:moveTo>
                <a:lnTo>
                  <a:pt x="4978" y="11430"/>
                </a:lnTo>
                <a:lnTo>
                  <a:pt x="4762" y="13970"/>
                </a:lnTo>
                <a:lnTo>
                  <a:pt x="5600" y="21590"/>
                </a:lnTo>
                <a:lnTo>
                  <a:pt x="10883" y="38100"/>
                </a:lnTo>
                <a:lnTo>
                  <a:pt x="10883" y="40640"/>
                </a:lnTo>
                <a:lnTo>
                  <a:pt x="37376" y="40640"/>
                </a:lnTo>
                <a:lnTo>
                  <a:pt x="36842" y="38100"/>
                </a:lnTo>
                <a:lnTo>
                  <a:pt x="29730" y="31750"/>
                </a:lnTo>
                <a:lnTo>
                  <a:pt x="29303" y="30480"/>
                </a:lnTo>
                <a:lnTo>
                  <a:pt x="21348" y="30480"/>
                </a:lnTo>
                <a:lnTo>
                  <a:pt x="17106" y="25400"/>
                </a:lnTo>
                <a:lnTo>
                  <a:pt x="14020" y="25400"/>
                </a:lnTo>
                <a:lnTo>
                  <a:pt x="11582" y="22860"/>
                </a:lnTo>
                <a:lnTo>
                  <a:pt x="8839" y="13970"/>
                </a:lnTo>
                <a:lnTo>
                  <a:pt x="7378" y="10160"/>
                </a:lnTo>
                <a:lnTo>
                  <a:pt x="6210" y="10160"/>
                </a:lnTo>
                <a:lnTo>
                  <a:pt x="3365" y="3810"/>
                </a:lnTo>
                <a:close/>
              </a:path>
              <a:path w="635635" h="553720">
                <a:moveTo>
                  <a:pt x="25857" y="20320"/>
                </a:moveTo>
                <a:lnTo>
                  <a:pt x="21348" y="30480"/>
                </a:lnTo>
                <a:lnTo>
                  <a:pt x="29303" y="30480"/>
                </a:lnTo>
                <a:lnTo>
                  <a:pt x="27597" y="25400"/>
                </a:lnTo>
                <a:lnTo>
                  <a:pt x="28206" y="24130"/>
                </a:lnTo>
                <a:lnTo>
                  <a:pt x="25857" y="20320"/>
                </a:lnTo>
                <a:close/>
              </a:path>
              <a:path w="635635" h="553720">
                <a:moveTo>
                  <a:pt x="14985" y="22860"/>
                </a:moveTo>
                <a:lnTo>
                  <a:pt x="14020" y="25400"/>
                </a:lnTo>
                <a:lnTo>
                  <a:pt x="17106" y="25400"/>
                </a:lnTo>
                <a:lnTo>
                  <a:pt x="14985" y="22860"/>
                </a:lnTo>
                <a:close/>
              </a:path>
              <a:path w="635635" h="553720">
                <a:moveTo>
                  <a:pt x="0" y="0"/>
                </a:moveTo>
                <a:lnTo>
                  <a:pt x="330" y="8890"/>
                </a:lnTo>
                <a:lnTo>
                  <a:pt x="1092" y="12700"/>
                </a:lnTo>
                <a:lnTo>
                  <a:pt x="1320" y="16510"/>
                </a:lnTo>
                <a:lnTo>
                  <a:pt x="2451" y="20320"/>
                </a:lnTo>
                <a:lnTo>
                  <a:pt x="4843" y="20320"/>
                </a:lnTo>
                <a:lnTo>
                  <a:pt x="4521" y="19050"/>
                </a:lnTo>
                <a:lnTo>
                  <a:pt x="1993" y="10160"/>
                </a:lnTo>
                <a:lnTo>
                  <a:pt x="1663" y="7620"/>
                </a:lnTo>
                <a:lnTo>
                  <a:pt x="1219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09080" y="439796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5286" y="482"/>
                </a:moveTo>
                <a:lnTo>
                  <a:pt x="4826" y="482"/>
                </a:lnTo>
                <a:lnTo>
                  <a:pt x="6680" y="622"/>
                </a:lnTo>
                <a:lnTo>
                  <a:pt x="7129" y="632"/>
                </a:lnTo>
                <a:lnTo>
                  <a:pt x="5286" y="482"/>
                </a:lnTo>
                <a:close/>
              </a:path>
              <a:path w="7620" h="635">
                <a:moveTo>
                  <a:pt x="0" y="0"/>
                </a:moveTo>
                <a:lnTo>
                  <a:pt x="1473" y="139"/>
                </a:lnTo>
                <a:lnTo>
                  <a:pt x="2933" y="330"/>
                </a:lnTo>
                <a:lnTo>
                  <a:pt x="5715" y="558"/>
                </a:lnTo>
                <a:lnTo>
                  <a:pt x="4826" y="482"/>
                </a:lnTo>
                <a:lnTo>
                  <a:pt x="5286" y="482"/>
                </a:lnTo>
                <a:lnTo>
                  <a:pt x="3568" y="342"/>
                </a:lnTo>
                <a:lnTo>
                  <a:pt x="3862" y="342"/>
                </a:lnTo>
                <a:lnTo>
                  <a:pt x="0" y="0"/>
                </a:lnTo>
                <a:close/>
              </a:path>
              <a:path w="7620" h="635">
                <a:moveTo>
                  <a:pt x="3862" y="342"/>
                </a:moveTo>
                <a:lnTo>
                  <a:pt x="3619" y="342"/>
                </a:lnTo>
                <a:lnTo>
                  <a:pt x="5435" y="482"/>
                </a:lnTo>
                <a:lnTo>
                  <a:pt x="3862" y="34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69806" y="3431845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5803" y="0"/>
                </a:moveTo>
                <a:lnTo>
                  <a:pt x="3742" y="6184"/>
                </a:lnTo>
                <a:lnTo>
                  <a:pt x="1888" y="12433"/>
                </a:lnTo>
                <a:lnTo>
                  <a:pt x="0" y="18668"/>
                </a:lnTo>
                <a:lnTo>
                  <a:pt x="1896" y="12420"/>
                </a:lnTo>
                <a:lnTo>
                  <a:pt x="3750" y="6172"/>
                </a:lnTo>
                <a:lnTo>
                  <a:pt x="580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068708" y="345313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79" y="0"/>
                </a:moveTo>
                <a:lnTo>
                  <a:pt x="0" y="914"/>
                </a:lnTo>
                <a:lnTo>
                  <a:pt x="27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060710" y="3120313"/>
            <a:ext cx="219710" cy="363220"/>
          </a:xfrm>
          <a:custGeom>
            <a:avLst/>
            <a:gdLst/>
            <a:ahLst/>
            <a:cxnLst/>
            <a:rect l="l" t="t" r="r" b="b"/>
            <a:pathLst>
              <a:path w="219710" h="363220">
                <a:moveTo>
                  <a:pt x="7222" y="337511"/>
                </a:moveTo>
                <a:lnTo>
                  <a:pt x="7137" y="337820"/>
                </a:lnTo>
                <a:lnTo>
                  <a:pt x="5740" y="341630"/>
                </a:lnTo>
                <a:lnTo>
                  <a:pt x="5003" y="345440"/>
                </a:lnTo>
                <a:lnTo>
                  <a:pt x="1727" y="356870"/>
                </a:lnTo>
                <a:lnTo>
                  <a:pt x="0" y="363220"/>
                </a:lnTo>
                <a:lnTo>
                  <a:pt x="6337" y="341630"/>
                </a:lnTo>
                <a:lnTo>
                  <a:pt x="7222" y="337511"/>
                </a:lnTo>
                <a:close/>
              </a:path>
              <a:path w="219710" h="363220">
                <a:moveTo>
                  <a:pt x="8924" y="334010"/>
                </a:moveTo>
                <a:lnTo>
                  <a:pt x="8572" y="334010"/>
                </a:lnTo>
                <a:lnTo>
                  <a:pt x="7721" y="336550"/>
                </a:lnTo>
                <a:lnTo>
                  <a:pt x="7658" y="337820"/>
                </a:lnTo>
                <a:lnTo>
                  <a:pt x="8924" y="334010"/>
                </a:lnTo>
                <a:close/>
              </a:path>
              <a:path w="219710" h="363220">
                <a:moveTo>
                  <a:pt x="7583" y="336208"/>
                </a:moveTo>
                <a:lnTo>
                  <a:pt x="7429" y="336550"/>
                </a:lnTo>
                <a:lnTo>
                  <a:pt x="7222" y="337511"/>
                </a:lnTo>
                <a:lnTo>
                  <a:pt x="7583" y="336208"/>
                </a:lnTo>
                <a:close/>
              </a:path>
              <a:path w="219710" h="363220">
                <a:moveTo>
                  <a:pt x="217932" y="0"/>
                </a:moveTo>
                <a:lnTo>
                  <a:pt x="211326" y="6350"/>
                </a:lnTo>
                <a:lnTo>
                  <a:pt x="205155" y="12700"/>
                </a:lnTo>
                <a:lnTo>
                  <a:pt x="199052" y="17780"/>
                </a:lnTo>
                <a:lnTo>
                  <a:pt x="193027" y="24130"/>
                </a:lnTo>
                <a:lnTo>
                  <a:pt x="188402" y="29210"/>
                </a:lnTo>
                <a:lnTo>
                  <a:pt x="183822" y="33020"/>
                </a:lnTo>
                <a:lnTo>
                  <a:pt x="179286" y="38100"/>
                </a:lnTo>
                <a:lnTo>
                  <a:pt x="172872" y="45720"/>
                </a:lnTo>
                <a:lnTo>
                  <a:pt x="171005" y="46990"/>
                </a:lnTo>
                <a:lnTo>
                  <a:pt x="164515" y="54610"/>
                </a:lnTo>
                <a:lnTo>
                  <a:pt x="159943" y="59690"/>
                </a:lnTo>
                <a:lnTo>
                  <a:pt x="148336" y="73660"/>
                </a:lnTo>
                <a:lnTo>
                  <a:pt x="143319" y="78740"/>
                </a:lnTo>
                <a:lnTo>
                  <a:pt x="135636" y="88900"/>
                </a:lnTo>
                <a:lnTo>
                  <a:pt x="131514" y="93980"/>
                </a:lnTo>
                <a:lnTo>
                  <a:pt x="127438" y="99060"/>
                </a:lnTo>
                <a:lnTo>
                  <a:pt x="123409" y="104140"/>
                </a:lnTo>
                <a:lnTo>
                  <a:pt x="119430" y="110490"/>
                </a:lnTo>
                <a:lnTo>
                  <a:pt x="103116" y="133350"/>
                </a:lnTo>
                <a:lnTo>
                  <a:pt x="73150" y="181610"/>
                </a:lnTo>
                <a:lnTo>
                  <a:pt x="50873" y="223520"/>
                </a:lnTo>
                <a:lnTo>
                  <a:pt x="34909" y="259080"/>
                </a:lnTo>
                <a:lnTo>
                  <a:pt x="21032" y="294640"/>
                </a:lnTo>
                <a:lnTo>
                  <a:pt x="10985" y="325120"/>
                </a:lnTo>
                <a:lnTo>
                  <a:pt x="9093" y="330200"/>
                </a:lnTo>
                <a:lnTo>
                  <a:pt x="9245" y="330200"/>
                </a:lnTo>
                <a:lnTo>
                  <a:pt x="7583" y="336208"/>
                </a:lnTo>
                <a:lnTo>
                  <a:pt x="8572" y="334010"/>
                </a:lnTo>
                <a:lnTo>
                  <a:pt x="8924" y="334010"/>
                </a:lnTo>
                <a:lnTo>
                  <a:pt x="9347" y="332740"/>
                </a:lnTo>
                <a:lnTo>
                  <a:pt x="12192" y="323850"/>
                </a:lnTo>
                <a:lnTo>
                  <a:pt x="14566" y="316230"/>
                </a:lnTo>
                <a:lnTo>
                  <a:pt x="14846" y="316230"/>
                </a:lnTo>
                <a:lnTo>
                  <a:pt x="15659" y="314960"/>
                </a:lnTo>
                <a:lnTo>
                  <a:pt x="16510" y="313690"/>
                </a:lnTo>
                <a:lnTo>
                  <a:pt x="17894" y="311150"/>
                </a:lnTo>
                <a:lnTo>
                  <a:pt x="18783" y="309880"/>
                </a:lnTo>
                <a:lnTo>
                  <a:pt x="17411" y="309880"/>
                </a:lnTo>
                <a:lnTo>
                  <a:pt x="18630" y="306070"/>
                </a:lnTo>
                <a:lnTo>
                  <a:pt x="20650" y="303530"/>
                </a:lnTo>
                <a:lnTo>
                  <a:pt x="21615" y="302260"/>
                </a:lnTo>
                <a:lnTo>
                  <a:pt x="23774" y="297180"/>
                </a:lnTo>
                <a:lnTo>
                  <a:pt x="25222" y="297180"/>
                </a:lnTo>
                <a:lnTo>
                  <a:pt x="27063" y="292100"/>
                </a:lnTo>
                <a:lnTo>
                  <a:pt x="27559" y="289560"/>
                </a:lnTo>
                <a:lnTo>
                  <a:pt x="27851" y="288290"/>
                </a:lnTo>
                <a:lnTo>
                  <a:pt x="29464" y="284480"/>
                </a:lnTo>
                <a:lnTo>
                  <a:pt x="31407" y="279400"/>
                </a:lnTo>
                <a:lnTo>
                  <a:pt x="34010" y="273050"/>
                </a:lnTo>
                <a:lnTo>
                  <a:pt x="35293" y="271780"/>
                </a:lnTo>
                <a:lnTo>
                  <a:pt x="36499" y="269240"/>
                </a:lnTo>
                <a:lnTo>
                  <a:pt x="37439" y="267970"/>
                </a:lnTo>
                <a:lnTo>
                  <a:pt x="38442" y="265430"/>
                </a:lnTo>
                <a:lnTo>
                  <a:pt x="39141" y="265430"/>
                </a:lnTo>
                <a:lnTo>
                  <a:pt x="40817" y="262890"/>
                </a:lnTo>
                <a:lnTo>
                  <a:pt x="43065" y="257810"/>
                </a:lnTo>
                <a:lnTo>
                  <a:pt x="44297" y="256540"/>
                </a:lnTo>
                <a:lnTo>
                  <a:pt x="46659" y="256540"/>
                </a:lnTo>
                <a:lnTo>
                  <a:pt x="50342" y="250190"/>
                </a:lnTo>
                <a:lnTo>
                  <a:pt x="55054" y="245110"/>
                </a:lnTo>
                <a:lnTo>
                  <a:pt x="56616" y="243840"/>
                </a:lnTo>
                <a:lnTo>
                  <a:pt x="61493" y="237490"/>
                </a:lnTo>
                <a:lnTo>
                  <a:pt x="63220" y="234950"/>
                </a:lnTo>
                <a:lnTo>
                  <a:pt x="65659" y="234950"/>
                </a:lnTo>
                <a:lnTo>
                  <a:pt x="65849" y="229870"/>
                </a:lnTo>
                <a:lnTo>
                  <a:pt x="66395" y="227330"/>
                </a:lnTo>
                <a:lnTo>
                  <a:pt x="67754" y="224790"/>
                </a:lnTo>
                <a:lnTo>
                  <a:pt x="69118" y="220980"/>
                </a:lnTo>
                <a:lnTo>
                  <a:pt x="57035" y="220980"/>
                </a:lnTo>
                <a:lnTo>
                  <a:pt x="57302" y="219710"/>
                </a:lnTo>
                <a:lnTo>
                  <a:pt x="62699" y="210820"/>
                </a:lnTo>
                <a:lnTo>
                  <a:pt x="65201" y="207010"/>
                </a:lnTo>
                <a:lnTo>
                  <a:pt x="67335" y="203200"/>
                </a:lnTo>
                <a:lnTo>
                  <a:pt x="70345" y="199390"/>
                </a:lnTo>
                <a:lnTo>
                  <a:pt x="75984" y="190500"/>
                </a:lnTo>
                <a:lnTo>
                  <a:pt x="79362" y="186690"/>
                </a:lnTo>
                <a:lnTo>
                  <a:pt x="80670" y="186690"/>
                </a:lnTo>
                <a:lnTo>
                  <a:pt x="83426" y="182880"/>
                </a:lnTo>
                <a:lnTo>
                  <a:pt x="88798" y="175260"/>
                </a:lnTo>
                <a:lnTo>
                  <a:pt x="91579" y="172720"/>
                </a:lnTo>
                <a:lnTo>
                  <a:pt x="99923" y="171450"/>
                </a:lnTo>
                <a:lnTo>
                  <a:pt x="108572" y="171450"/>
                </a:lnTo>
                <a:lnTo>
                  <a:pt x="112979" y="167640"/>
                </a:lnTo>
                <a:lnTo>
                  <a:pt x="116649" y="165100"/>
                </a:lnTo>
                <a:lnTo>
                  <a:pt x="121196" y="160020"/>
                </a:lnTo>
                <a:lnTo>
                  <a:pt x="124409" y="156210"/>
                </a:lnTo>
                <a:lnTo>
                  <a:pt x="126212" y="154940"/>
                </a:lnTo>
                <a:lnTo>
                  <a:pt x="130733" y="154940"/>
                </a:lnTo>
                <a:lnTo>
                  <a:pt x="134099" y="151130"/>
                </a:lnTo>
                <a:lnTo>
                  <a:pt x="138734" y="147320"/>
                </a:lnTo>
                <a:lnTo>
                  <a:pt x="142252" y="143510"/>
                </a:lnTo>
                <a:lnTo>
                  <a:pt x="142062" y="140970"/>
                </a:lnTo>
                <a:lnTo>
                  <a:pt x="141909" y="139700"/>
                </a:lnTo>
                <a:lnTo>
                  <a:pt x="143459" y="138430"/>
                </a:lnTo>
                <a:lnTo>
                  <a:pt x="145199" y="137160"/>
                </a:lnTo>
                <a:lnTo>
                  <a:pt x="151079" y="129540"/>
                </a:lnTo>
                <a:lnTo>
                  <a:pt x="151561" y="127000"/>
                </a:lnTo>
                <a:lnTo>
                  <a:pt x="136461" y="127000"/>
                </a:lnTo>
                <a:lnTo>
                  <a:pt x="138582" y="123190"/>
                </a:lnTo>
                <a:lnTo>
                  <a:pt x="141135" y="120650"/>
                </a:lnTo>
                <a:lnTo>
                  <a:pt x="142570" y="119380"/>
                </a:lnTo>
                <a:lnTo>
                  <a:pt x="146138" y="115570"/>
                </a:lnTo>
                <a:lnTo>
                  <a:pt x="149377" y="115570"/>
                </a:lnTo>
                <a:lnTo>
                  <a:pt x="155371" y="111760"/>
                </a:lnTo>
                <a:lnTo>
                  <a:pt x="157683" y="109220"/>
                </a:lnTo>
                <a:lnTo>
                  <a:pt x="158445" y="106680"/>
                </a:lnTo>
                <a:lnTo>
                  <a:pt x="156997" y="105410"/>
                </a:lnTo>
                <a:lnTo>
                  <a:pt x="155727" y="105410"/>
                </a:lnTo>
                <a:lnTo>
                  <a:pt x="157213" y="101600"/>
                </a:lnTo>
                <a:lnTo>
                  <a:pt x="155536" y="101600"/>
                </a:lnTo>
                <a:lnTo>
                  <a:pt x="156146" y="100330"/>
                </a:lnTo>
                <a:lnTo>
                  <a:pt x="153847" y="100330"/>
                </a:lnTo>
                <a:lnTo>
                  <a:pt x="154990" y="97790"/>
                </a:lnTo>
                <a:lnTo>
                  <a:pt x="158203" y="92710"/>
                </a:lnTo>
                <a:lnTo>
                  <a:pt x="161251" y="85090"/>
                </a:lnTo>
                <a:lnTo>
                  <a:pt x="161886" y="81280"/>
                </a:lnTo>
                <a:lnTo>
                  <a:pt x="163131" y="80010"/>
                </a:lnTo>
                <a:lnTo>
                  <a:pt x="164172" y="78740"/>
                </a:lnTo>
                <a:lnTo>
                  <a:pt x="165874" y="78740"/>
                </a:lnTo>
                <a:lnTo>
                  <a:pt x="169710" y="74930"/>
                </a:lnTo>
                <a:lnTo>
                  <a:pt x="171869" y="72390"/>
                </a:lnTo>
                <a:lnTo>
                  <a:pt x="172046" y="71120"/>
                </a:lnTo>
                <a:lnTo>
                  <a:pt x="173024" y="69850"/>
                </a:lnTo>
                <a:lnTo>
                  <a:pt x="176669" y="64770"/>
                </a:lnTo>
                <a:lnTo>
                  <a:pt x="179539" y="59690"/>
                </a:lnTo>
                <a:lnTo>
                  <a:pt x="180949" y="57150"/>
                </a:lnTo>
                <a:lnTo>
                  <a:pt x="170332" y="57150"/>
                </a:lnTo>
                <a:lnTo>
                  <a:pt x="171970" y="54610"/>
                </a:lnTo>
                <a:lnTo>
                  <a:pt x="173075" y="53340"/>
                </a:lnTo>
                <a:lnTo>
                  <a:pt x="172948" y="53340"/>
                </a:lnTo>
                <a:lnTo>
                  <a:pt x="176161" y="49530"/>
                </a:lnTo>
                <a:lnTo>
                  <a:pt x="175945" y="48260"/>
                </a:lnTo>
                <a:lnTo>
                  <a:pt x="176479" y="48260"/>
                </a:lnTo>
                <a:lnTo>
                  <a:pt x="180378" y="43180"/>
                </a:lnTo>
                <a:lnTo>
                  <a:pt x="182918" y="39370"/>
                </a:lnTo>
                <a:lnTo>
                  <a:pt x="185699" y="36830"/>
                </a:lnTo>
                <a:lnTo>
                  <a:pt x="193687" y="27940"/>
                </a:lnTo>
                <a:lnTo>
                  <a:pt x="197421" y="25400"/>
                </a:lnTo>
                <a:lnTo>
                  <a:pt x="201650" y="21590"/>
                </a:lnTo>
                <a:lnTo>
                  <a:pt x="202304" y="20320"/>
                </a:lnTo>
                <a:lnTo>
                  <a:pt x="200863" y="20320"/>
                </a:lnTo>
                <a:lnTo>
                  <a:pt x="202653" y="19050"/>
                </a:lnTo>
                <a:lnTo>
                  <a:pt x="202399" y="19050"/>
                </a:lnTo>
                <a:lnTo>
                  <a:pt x="202488" y="17780"/>
                </a:lnTo>
                <a:lnTo>
                  <a:pt x="204000" y="16510"/>
                </a:lnTo>
                <a:lnTo>
                  <a:pt x="207264" y="12700"/>
                </a:lnTo>
                <a:lnTo>
                  <a:pt x="208813" y="11430"/>
                </a:lnTo>
                <a:lnTo>
                  <a:pt x="211886" y="7620"/>
                </a:lnTo>
                <a:lnTo>
                  <a:pt x="213080" y="6350"/>
                </a:lnTo>
                <a:lnTo>
                  <a:pt x="216065" y="3810"/>
                </a:lnTo>
                <a:lnTo>
                  <a:pt x="216522" y="2540"/>
                </a:lnTo>
                <a:lnTo>
                  <a:pt x="215760" y="2540"/>
                </a:lnTo>
                <a:lnTo>
                  <a:pt x="217131" y="1367"/>
                </a:lnTo>
                <a:lnTo>
                  <a:pt x="217932" y="0"/>
                </a:lnTo>
                <a:close/>
              </a:path>
              <a:path w="219710" h="363220">
                <a:moveTo>
                  <a:pt x="19240" y="308610"/>
                </a:moveTo>
                <a:lnTo>
                  <a:pt x="17792" y="309880"/>
                </a:lnTo>
                <a:lnTo>
                  <a:pt x="18783" y="309880"/>
                </a:lnTo>
                <a:lnTo>
                  <a:pt x="19240" y="308610"/>
                </a:lnTo>
                <a:close/>
              </a:path>
              <a:path w="219710" h="363220">
                <a:moveTo>
                  <a:pt x="25222" y="297180"/>
                </a:moveTo>
                <a:lnTo>
                  <a:pt x="23774" y="297180"/>
                </a:lnTo>
                <a:lnTo>
                  <a:pt x="23202" y="299720"/>
                </a:lnTo>
                <a:lnTo>
                  <a:pt x="23482" y="299720"/>
                </a:lnTo>
                <a:lnTo>
                  <a:pt x="25222" y="297180"/>
                </a:lnTo>
                <a:close/>
              </a:path>
              <a:path w="219710" h="363220">
                <a:moveTo>
                  <a:pt x="65659" y="234950"/>
                </a:moveTo>
                <a:lnTo>
                  <a:pt x="63220" y="234950"/>
                </a:lnTo>
                <a:lnTo>
                  <a:pt x="62865" y="236220"/>
                </a:lnTo>
                <a:lnTo>
                  <a:pt x="61671" y="238760"/>
                </a:lnTo>
                <a:lnTo>
                  <a:pt x="60401" y="240030"/>
                </a:lnTo>
                <a:lnTo>
                  <a:pt x="59448" y="242570"/>
                </a:lnTo>
                <a:lnTo>
                  <a:pt x="61620" y="245110"/>
                </a:lnTo>
                <a:lnTo>
                  <a:pt x="60274" y="246380"/>
                </a:lnTo>
                <a:lnTo>
                  <a:pt x="57988" y="247650"/>
                </a:lnTo>
                <a:lnTo>
                  <a:pt x="56502" y="247650"/>
                </a:lnTo>
                <a:lnTo>
                  <a:pt x="51803" y="254000"/>
                </a:lnTo>
                <a:lnTo>
                  <a:pt x="47269" y="262890"/>
                </a:lnTo>
                <a:lnTo>
                  <a:pt x="46189" y="265430"/>
                </a:lnTo>
                <a:lnTo>
                  <a:pt x="45567" y="270510"/>
                </a:lnTo>
                <a:lnTo>
                  <a:pt x="46799" y="269240"/>
                </a:lnTo>
                <a:lnTo>
                  <a:pt x="50165" y="265430"/>
                </a:lnTo>
                <a:lnTo>
                  <a:pt x="52908" y="260350"/>
                </a:lnTo>
                <a:lnTo>
                  <a:pt x="54825" y="257810"/>
                </a:lnTo>
                <a:lnTo>
                  <a:pt x="56502" y="255270"/>
                </a:lnTo>
                <a:lnTo>
                  <a:pt x="58712" y="255270"/>
                </a:lnTo>
                <a:lnTo>
                  <a:pt x="68630" y="246380"/>
                </a:lnTo>
                <a:lnTo>
                  <a:pt x="69646" y="243840"/>
                </a:lnTo>
                <a:lnTo>
                  <a:pt x="71111" y="241300"/>
                </a:lnTo>
                <a:lnTo>
                  <a:pt x="66967" y="241300"/>
                </a:lnTo>
                <a:lnTo>
                  <a:pt x="65074" y="240030"/>
                </a:lnTo>
                <a:lnTo>
                  <a:pt x="64858" y="237490"/>
                </a:lnTo>
                <a:lnTo>
                  <a:pt x="65659" y="234950"/>
                </a:lnTo>
                <a:close/>
              </a:path>
              <a:path w="219710" h="363220">
                <a:moveTo>
                  <a:pt x="46659" y="256540"/>
                </a:moveTo>
                <a:lnTo>
                  <a:pt x="44475" y="256540"/>
                </a:lnTo>
                <a:lnTo>
                  <a:pt x="44564" y="259080"/>
                </a:lnTo>
                <a:lnTo>
                  <a:pt x="45923" y="257810"/>
                </a:lnTo>
                <a:lnTo>
                  <a:pt x="46659" y="256540"/>
                </a:lnTo>
                <a:close/>
              </a:path>
              <a:path w="219710" h="363220">
                <a:moveTo>
                  <a:pt x="82054" y="222250"/>
                </a:moveTo>
                <a:lnTo>
                  <a:pt x="79260" y="224790"/>
                </a:lnTo>
                <a:lnTo>
                  <a:pt x="77330" y="228600"/>
                </a:lnTo>
                <a:lnTo>
                  <a:pt x="76111" y="229870"/>
                </a:lnTo>
                <a:lnTo>
                  <a:pt x="72580" y="234950"/>
                </a:lnTo>
                <a:lnTo>
                  <a:pt x="70675" y="238760"/>
                </a:lnTo>
                <a:lnTo>
                  <a:pt x="69037" y="240030"/>
                </a:lnTo>
                <a:lnTo>
                  <a:pt x="66967" y="241300"/>
                </a:lnTo>
                <a:lnTo>
                  <a:pt x="71111" y="241300"/>
                </a:lnTo>
                <a:lnTo>
                  <a:pt x="71843" y="240030"/>
                </a:lnTo>
                <a:lnTo>
                  <a:pt x="76631" y="237490"/>
                </a:lnTo>
                <a:lnTo>
                  <a:pt x="78828" y="234950"/>
                </a:lnTo>
                <a:lnTo>
                  <a:pt x="79946" y="232410"/>
                </a:lnTo>
                <a:lnTo>
                  <a:pt x="79171" y="232410"/>
                </a:lnTo>
                <a:lnTo>
                  <a:pt x="77990" y="231140"/>
                </a:lnTo>
                <a:lnTo>
                  <a:pt x="81813" y="223520"/>
                </a:lnTo>
                <a:lnTo>
                  <a:pt x="82054" y="222250"/>
                </a:lnTo>
                <a:close/>
              </a:path>
              <a:path w="219710" h="363220">
                <a:moveTo>
                  <a:pt x="85585" y="187960"/>
                </a:moveTo>
                <a:lnTo>
                  <a:pt x="84074" y="187960"/>
                </a:lnTo>
                <a:lnTo>
                  <a:pt x="78460" y="191770"/>
                </a:lnTo>
                <a:lnTo>
                  <a:pt x="72288" y="198120"/>
                </a:lnTo>
                <a:lnTo>
                  <a:pt x="69888" y="200660"/>
                </a:lnTo>
                <a:lnTo>
                  <a:pt x="63614" y="210820"/>
                </a:lnTo>
                <a:lnTo>
                  <a:pt x="57035" y="220980"/>
                </a:lnTo>
                <a:lnTo>
                  <a:pt x="69118" y="220980"/>
                </a:lnTo>
                <a:lnTo>
                  <a:pt x="70027" y="218440"/>
                </a:lnTo>
                <a:lnTo>
                  <a:pt x="72275" y="214630"/>
                </a:lnTo>
                <a:lnTo>
                  <a:pt x="73552" y="212090"/>
                </a:lnTo>
                <a:lnTo>
                  <a:pt x="71843" y="212090"/>
                </a:lnTo>
                <a:lnTo>
                  <a:pt x="72021" y="210820"/>
                </a:lnTo>
                <a:lnTo>
                  <a:pt x="73126" y="208280"/>
                </a:lnTo>
                <a:lnTo>
                  <a:pt x="75133" y="205740"/>
                </a:lnTo>
                <a:lnTo>
                  <a:pt x="78092" y="203200"/>
                </a:lnTo>
                <a:lnTo>
                  <a:pt x="80365" y="200660"/>
                </a:lnTo>
                <a:lnTo>
                  <a:pt x="82981" y="195580"/>
                </a:lnTo>
                <a:lnTo>
                  <a:pt x="85788" y="189230"/>
                </a:lnTo>
                <a:lnTo>
                  <a:pt x="85585" y="187960"/>
                </a:lnTo>
                <a:close/>
              </a:path>
              <a:path w="219710" h="363220">
                <a:moveTo>
                  <a:pt x="75133" y="208280"/>
                </a:moveTo>
                <a:lnTo>
                  <a:pt x="74803" y="208280"/>
                </a:lnTo>
                <a:lnTo>
                  <a:pt x="73037" y="210820"/>
                </a:lnTo>
                <a:lnTo>
                  <a:pt x="71843" y="212090"/>
                </a:lnTo>
                <a:lnTo>
                  <a:pt x="73552" y="212090"/>
                </a:lnTo>
                <a:lnTo>
                  <a:pt x="74828" y="209550"/>
                </a:lnTo>
                <a:lnTo>
                  <a:pt x="75133" y="208280"/>
                </a:lnTo>
                <a:close/>
              </a:path>
              <a:path w="219710" h="363220">
                <a:moveTo>
                  <a:pt x="151739" y="115570"/>
                </a:moveTo>
                <a:lnTo>
                  <a:pt x="150101" y="115570"/>
                </a:lnTo>
                <a:lnTo>
                  <a:pt x="144500" y="120650"/>
                </a:lnTo>
                <a:lnTo>
                  <a:pt x="142303" y="123190"/>
                </a:lnTo>
                <a:lnTo>
                  <a:pt x="139700" y="124460"/>
                </a:lnTo>
                <a:lnTo>
                  <a:pt x="136994" y="127000"/>
                </a:lnTo>
                <a:lnTo>
                  <a:pt x="151561" y="127000"/>
                </a:lnTo>
                <a:lnTo>
                  <a:pt x="151803" y="125730"/>
                </a:lnTo>
                <a:lnTo>
                  <a:pt x="147345" y="125730"/>
                </a:lnTo>
                <a:lnTo>
                  <a:pt x="147612" y="124460"/>
                </a:lnTo>
                <a:lnTo>
                  <a:pt x="151980" y="118110"/>
                </a:lnTo>
                <a:lnTo>
                  <a:pt x="152552" y="116840"/>
                </a:lnTo>
                <a:lnTo>
                  <a:pt x="151739" y="115570"/>
                </a:lnTo>
                <a:close/>
              </a:path>
              <a:path w="219710" h="363220">
                <a:moveTo>
                  <a:pt x="152628" y="121920"/>
                </a:moveTo>
                <a:lnTo>
                  <a:pt x="150558" y="123190"/>
                </a:lnTo>
                <a:lnTo>
                  <a:pt x="148285" y="124460"/>
                </a:lnTo>
                <a:lnTo>
                  <a:pt x="147345" y="125730"/>
                </a:lnTo>
                <a:lnTo>
                  <a:pt x="151803" y="125730"/>
                </a:lnTo>
                <a:lnTo>
                  <a:pt x="152628" y="121920"/>
                </a:lnTo>
                <a:close/>
              </a:path>
              <a:path w="219710" h="363220">
                <a:moveTo>
                  <a:pt x="165874" y="78740"/>
                </a:moveTo>
                <a:lnTo>
                  <a:pt x="164172" y="78740"/>
                </a:lnTo>
                <a:lnTo>
                  <a:pt x="164096" y="80010"/>
                </a:lnTo>
                <a:lnTo>
                  <a:pt x="165874" y="78740"/>
                </a:lnTo>
                <a:close/>
              </a:path>
              <a:path w="219710" h="363220">
                <a:moveTo>
                  <a:pt x="179793" y="49530"/>
                </a:moveTo>
                <a:lnTo>
                  <a:pt x="179095" y="49530"/>
                </a:lnTo>
                <a:lnTo>
                  <a:pt x="178054" y="50800"/>
                </a:lnTo>
                <a:lnTo>
                  <a:pt x="175412" y="53340"/>
                </a:lnTo>
                <a:lnTo>
                  <a:pt x="172999" y="55880"/>
                </a:lnTo>
                <a:lnTo>
                  <a:pt x="170662" y="57150"/>
                </a:lnTo>
                <a:lnTo>
                  <a:pt x="180949" y="57150"/>
                </a:lnTo>
                <a:lnTo>
                  <a:pt x="182257" y="55880"/>
                </a:lnTo>
                <a:lnTo>
                  <a:pt x="183921" y="53340"/>
                </a:lnTo>
                <a:lnTo>
                  <a:pt x="185140" y="52070"/>
                </a:lnTo>
                <a:lnTo>
                  <a:pt x="185940" y="50800"/>
                </a:lnTo>
                <a:lnTo>
                  <a:pt x="178739" y="50800"/>
                </a:lnTo>
                <a:lnTo>
                  <a:pt x="179793" y="49530"/>
                </a:lnTo>
                <a:close/>
              </a:path>
              <a:path w="219710" h="363220">
                <a:moveTo>
                  <a:pt x="205219" y="25400"/>
                </a:moveTo>
                <a:lnTo>
                  <a:pt x="203098" y="27940"/>
                </a:lnTo>
                <a:lnTo>
                  <a:pt x="196176" y="34290"/>
                </a:lnTo>
                <a:lnTo>
                  <a:pt x="193103" y="36830"/>
                </a:lnTo>
                <a:lnTo>
                  <a:pt x="190385" y="40640"/>
                </a:lnTo>
                <a:lnTo>
                  <a:pt x="187706" y="41910"/>
                </a:lnTo>
                <a:lnTo>
                  <a:pt x="186182" y="44450"/>
                </a:lnTo>
                <a:lnTo>
                  <a:pt x="183007" y="46990"/>
                </a:lnTo>
                <a:lnTo>
                  <a:pt x="182206" y="48260"/>
                </a:lnTo>
                <a:lnTo>
                  <a:pt x="179273" y="50800"/>
                </a:lnTo>
                <a:lnTo>
                  <a:pt x="185940" y="50800"/>
                </a:lnTo>
                <a:lnTo>
                  <a:pt x="187540" y="48260"/>
                </a:lnTo>
                <a:lnTo>
                  <a:pt x="190398" y="44450"/>
                </a:lnTo>
                <a:lnTo>
                  <a:pt x="193141" y="40640"/>
                </a:lnTo>
                <a:lnTo>
                  <a:pt x="195491" y="38100"/>
                </a:lnTo>
                <a:lnTo>
                  <a:pt x="197078" y="35560"/>
                </a:lnTo>
                <a:lnTo>
                  <a:pt x="198564" y="34290"/>
                </a:lnTo>
                <a:lnTo>
                  <a:pt x="200583" y="31750"/>
                </a:lnTo>
                <a:lnTo>
                  <a:pt x="203809" y="27940"/>
                </a:lnTo>
                <a:lnTo>
                  <a:pt x="205219" y="25400"/>
                </a:lnTo>
                <a:close/>
              </a:path>
              <a:path w="219710" h="363220">
                <a:moveTo>
                  <a:pt x="202730" y="19050"/>
                </a:moveTo>
                <a:lnTo>
                  <a:pt x="200863" y="20320"/>
                </a:lnTo>
                <a:lnTo>
                  <a:pt x="202730" y="19050"/>
                </a:lnTo>
                <a:close/>
              </a:path>
              <a:path w="219710" h="363220">
                <a:moveTo>
                  <a:pt x="202958" y="19050"/>
                </a:moveTo>
                <a:lnTo>
                  <a:pt x="202730" y="19050"/>
                </a:lnTo>
                <a:lnTo>
                  <a:pt x="200863" y="20320"/>
                </a:lnTo>
                <a:lnTo>
                  <a:pt x="202304" y="20320"/>
                </a:lnTo>
                <a:lnTo>
                  <a:pt x="202958" y="19050"/>
                </a:lnTo>
                <a:close/>
              </a:path>
              <a:path w="219710" h="363220">
                <a:moveTo>
                  <a:pt x="217027" y="1546"/>
                </a:moveTo>
                <a:lnTo>
                  <a:pt x="215760" y="2540"/>
                </a:lnTo>
                <a:lnTo>
                  <a:pt x="216446" y="2540"/>
                </a:lnTo>
                <a:lnTo>
                  <a:pt x="217027" y="1546"/>
                </a:lnTo>
                <a:close/>
              </a:path>
              <a:path w="219710" h="363220">
                <a:moveTo>
                  <a:pt x="219214" y="0"/>
                </a:moveTo>
                <a:lnTo>
                  <a:pt x="218998" y="0"/>
                </a:lnTo>
                <a:lnTo>
                  <a:pt x="217115" y="1476"/>
                </a:lnTo>
                <a:lnTo>
                  <a:pt x="216446" y="2540"/>
                </a:lnTo>
                <a:lnTo>
                  <a:pt x="219214" y="0"/>
                </a:lnTo>
                <a:close/>
              </a:path>
              <a:path w="219710" h="363220">
                <a:moveTo>
                  <a:pt x="217246" y="1270"/>
                </a:moveTo>
                <a:lnTo>
                  <a:pt x="217027" y="1546"/>
                </a:lnTo>
                <a:lnTo>
                  <a:pt x="217246" y="127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66380" y="3453136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2603" y="0"/>
                </a:moveTo>
                <a:lnTo>
                  <a:pt x="1422" y="3898"/>
                </a:lnTo>
                <a:lnTo>
                  <a:pt x="0" y="8851"/>
                </a:lnTo>
                <a:lnTo>
                  <a:pt x="850" y="5892"/>
                </a:lnTo>
                <a:lnTo>
                  <a:pt x="260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65363" y="346412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406" y="0"/>
                </a:moveTo>
                <a:lnTo>
                  <a:pt x="0" y="1511"/>
                </a:lnTo>
                <a:lnTo>
                  <a:pt x="406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65367" y="3461984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016" y="0"/>
                </a:moveTo>
                <a:lnTo>
                  <a:pt x="0" y="3644"/>
                </a:lnTo>
                <a:lnTo>
                  <a:pt x="101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58926" y="3485654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1130" y="0"/>
                </a:moveTo>
                <a:lnTo>
                  <a:pt x="0" y="4648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60908" y="348135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241" y="0"/>
                </a:moveTo>
                <a:lnTo>
                  <a:pt x="0" y="927"/>
                </a:lnTo>
                <a:lnTo>
                  <a:pt x="241" y="12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52335" y="3518659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241" y="0"/>
                </a:moveTo>
                <a:lnTo>
                  <a:pt x="152" y="444"/>
                </a:lnTo>
                <a:lnTo>
                  <a:pt x="88" y="901"/>
                </a:lnTo>
                <a:lnTo>
                  <a:pt x="0" y="1346"/>
                </a:lnTo>
                <a:lnTo>
                  <a:pt x="24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52325" y="3511337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1803" y="0"/>
                </a:moveTo>
                <a:lnTo>
                  <a:pt x="0" y="866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056806" y="3490301"/>
            <a:ext cx="2540" cy="9525"/>
          </a:xfrm>
          <a:custGeom>
            <a:avLst/>
            <a:gdLst/>
            <a:ahLst/>
            <a:cxnLst/>
            <a:rect l="l" t="t" r="r" b="b"/>
            <a:pathLst>
              <a:path w="2539" h="9525">
                <a:moveTo>
                  <a:pt x="2120" y="0"/>
                </a:moveTo>
                <a:lnTo>
                  <a:pt x="0" y="9347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53934" y="3501290"/>
            <a:ext cx="2540" cy="11430"/>
          </a:xfrm>
          <a:custGeom>
            <a:avLst/>
            <a:gdLst/>
            <a:ahLst/>
            <a:cxnLst/>
            <a:rect l="l" t="t" r="r" b="b"/>
            <a:pathLst>
              <a:path w="2539" h="11429">
                <a:moveTo>
                  <a:pt x="2489" y="0"/>
                </a:moveTo>
                <a:lnTo>
                  <a:pt x="0" y="11112"/>
                </a:lnTo>
                <a:lnTo>
                  <a:pt x="2108" y="2590"/>
                </a:lnTo>
                <a:lnTo>
                  <a:pt x="248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56428" y="3499652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368" y="0"/>
                </a:moveTo>
                <a:lnTo>
                  <a:pt x="165" y="825"/>
                </a:lnTo>
                <a:lnTo>
                  <a:pt x="0" y="1638"/>
                </a:lnTo>
                <a:lnTo>
                  <a:pt x="36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97777" y="4396551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4" h="1904">
                <a:moveTo>
                  <a:pt x="0" y="0"/>
                </a:moveTo>
                <a:lnTo>
                  <a:pt x="14338" y="151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03519" y="4397133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0" y="0"/>
                </a:moveTo>
                <a:lnTo>
                  <a:pt x="10198" y="1041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93687" y="3864101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1879" y="0"/>
                </a:moveTo>
                <a:lnTo>
                  <a:pt x="0" y="2590"/>
                </a:lnTo>
                <a:lnTo>
                  <a:pt x="1739" y="8509"/>
                </a:lnTo>
                <a:lnTo>
                  <a:pt x="4064" y="7340"/>
                </a:lnTo>
                <a:lnTo>
                  <a:pt x="187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57054" y="3758224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406" y="0"/>
                </a:moveTo>
                <a:lnTo>
                  <a:pt x="0" y="5346"/>
                </a:lnTo>
                <a:lnTo>
                  <a:pt x="1219" y="8813"/>
                </a:lnTo>
                <a:lnTo>
                  <a:pt x="3543" y="8813"/>
                </a:lnTo>
                <a:lnTo>
                  <a:pt x="4191" y="5346"/>
                </a:lnTo>
                <a:lnTo>
                  <a:pt x="3213" y="1930"/>
                </a:lnTo>
                <a:lnTo>
                  <a:pt x="40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3739" y="3738116"/>
            <a:ext cx="9525" cy="30480"/>
          </a:xfrm>
          <a:custGeom>
            <a:avLst/>
            <a:gdLst/>
            <a:ahLst/>
            <a:cxnLst/>
            <a:rect l="l" t="t" r="r" b="b"/>
            <a:pathLst>
              <a:path w="9525" h="30479">
                <a:moveTo>
                  <a:pt x="698" y="0"/>
                </a:moveTo>
                <a:lnTo>
                  <a:pt x="0" y="0"/>
                </a:lnTo>
                <a:lnTo>
                  <a:pt x="635" y="6184"/>
                </a:lnTo>
                <a:lnTo>
                  <a:pt x="2755" y="18402"/>
                </a:lnTo>
                <a:lnTo>
                  <a:pt x="1651" y="20104"/>
                </a:lnTo>
                <a:lnTo>
                  <a:pt x="1587" y="23126"/>
                </a:lnTo>
                <a:lnTo>
                  <a:pt x="2959" y="28917"/>
                </a:lnTo>
                <a:lnTo>
                  <a:pt x="3200" y="27216"/>
                </a:lnTo>
                <a:lnTo>
                  <a:pt x="3975" y="26581"/>
                </a:lnTo>
                <a:lnTo>
                  <a:pt x="5283" y="30162"/>
                </a:lnTo>
                <a:lnTo>
                  <a:pt x="6286" y="24257"/>
                </a:lnTo>
                <a:lnTo>
                  <a:pt x="7467" y="23126"/>
                </a:lnTo>
                <a:lnTo>
                  <a:pt x="9042" y="24485"/>
                </a:lnTo>
                <a:lnTo>
                  <a:pt x="9436" y="18973"/>
                </a:lnTo>
                <a:lnTo>
                  <a:pt x="8623" y="14986"/>
                </a:lnTo>
                <a:lnTo>
                  <a:pt x="5969" y="7670"/>
                </a:lnTo>
                <a:lnTo>
                  <a:pt x="3568" y="3898"/>
                </a:lnTo>
                <a:lnTo>
                  <a:pt x="2222" y="3708"/>
                </a:lnTo>
                <a:lnTo>
                  <a:pt x="69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0199" y="3719811"/>
            <a:ext cx="2540" cy="19050"/>
          </a:xfrm>
          <a:custGeom>
            <a:avLst/>
            <a:gdLst/>
            <a:ahLst/>
            <a:cxnLst/>
            <a:rect l="l" t="t" r="r" b="b"/>
            <a:pathLst>
              <a:path w="2539" h="19050">
                <a:moveTo>
                  <a:pt x="0" y="0"/>
                </a:moveTo>
                <a:lnTo>
                  <a:pt x="1714" y="18986"/>
                </a:lnTo>
                <a:lnTo>
                  <a:pt x="1955" y="18986"/>
                </a:lnTo>
                <a:lnTo>
                  <a:pt x="2412" y="16522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279423" y="2996102"/>
            <a:ext cx="185985" cy="1315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151111" y="3298742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1536" y="0"/>
                </a:moveTo>
                <a:lnTo>
                  <a:pt x="0" y="16522"/>
                </a:lnTo>
                <a:lnTo>
                  <a:pt x="3784" y="10401"/>
                </a:lnTo>
                <a:lnTo>
                  <a:pt x="4000" y="8051"/>
                </a:lnTo>
                <a:lnTo>
                  <a:pt x="3949" y="4089"/>
                </a:lnTo>
                <a:lnTo>
                  <a:pt x="153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52985" y="3274414"/>
            <a:ext cx="43180" cy="67945"/>
          </a:xfrm>
          <a:custGeom>
            <a:avLst/>
            <a:gdLst/>
            <a:ahLst/>
            <a:cxnLst/>
            <a:rect l="l" t="t" r="r" b="b"/>
            <a:pathLst>
              <a:path w="43179" h="67945">
                <a:moveTo>
                  <a:pt x="43141" y="0"/>
                </a:moveTo>
                <a:lnTo>
                  <a:pt x="31280" y="10604"/>
                </a:lnTo>
                <a:lnTo>
                  <a:pt x="23596" y="20523"/>
                </a:lnTo>
                <a:lnTo>
                  <a:pt x="14681" y="36207"/>
                </a:lnTo>
                <a:lnTo>
                  <a:pt x="13474" y="35445"/>
                </a:lnTo>
                <a:lnTo>
                  <a:pt x="11049" y="36207"/>
                </a:lnTo>
                <a:lnTo>
                  <a:pt x="6426" y="45123"/>
                </a:lnTo>
                <a:lnTo>
                  <a:pt x="2108" y="51015"/>
                </a:lnTo>
                <a:lnTo>
                  <a:pt x="0" y="55956"/>
                </a:lnTo>
                <a:lnTo>
                  <a:pt x="1955" y="55956"/>
                </a:lnTo>
                <a:lnTo>
                  <a:pt x="4876" y="55613"/>
                </a:lnTo>
                <a:lnTo>
                  <a:pt x="7175" y="55956"/>
                </a:lnTo>
                <a:lnTo>
                  <a:pt x="9652" y="55613"/>
                </a:lnTo>
                <a:lnTo>
                  <a:pt x="14389" y="51892"/>
                </a:lnTo>
                <a:lnTo>
                  <a:pt x="15773" y="55613"/>
                </a:lnTo>
                <a:lnTo>
                  <a:pt x="10947" y="63792"/>
                </a:lnTo>
                <a:lnTo>
                  <a:pt x="14554" y="61620"/>
                </a:lnTo>
                <a:lnTo>
                  <a:pt x="16624" y="59689"/>
                </a:lnTo>
                <a:lnTo>
                  <a:pt x="19189" y="59791"/>
                </a:lnTo>
                <a:lnTo>
                  <a:pt x="17246" y="65773"/>
                </a:lnTo>
                <a:lnTo>
                  <a:pt x="19392" y="67348"/>
                </a:lnTo>
                <a:lnTo>
                  <a:pt x="23152" y="64477"/>
                </a:lnTo>
                <a:lnTo>
                  <a:pt x="25298" y="59740"/>
                </a:lnTo>
                <a:lnTo>
                  <a:pt x="25704" y="54241"/>
                </a:lnTo>
                <a:lnTo>
                  <a:pt x="23698" y="56311"/>
                </a:lnTo>
                <a:lnTo>
                  <a:pt x="25958" y="51307"/>
                </a:lnTo>
                <a:lnTo>
                  <a:pt x="30289" y="45313"/>
                </a:lnTo>
                <a:lnTo>
                  <a:pt x="27660" y="45504"/>
                </a:lnTo>
                <a:lnTo>
                  <a:pt x="26809" y="45123"/>
                </a:lnTo>
                <a:lnTo>
                  <a:pt x="28917" y="40855"/>
                </a:lnTo>
                <a:lnTo>
                  <a:pt x="33413" y="34429"/>
                </a:lnTo>
                <a:lnTo>
                  <a:pt x="34124" y="30733"/>
                </a:lnTo>
                <a:lnTo>
                  <a:pt x="30975" y="32130"/>
                </a:lnTo>
                <a:lnTo>
                  <a:pt x="28536" y="34378"/>
                </a:lnTo>
                <a:lnTo>
                  <a:pt x="27914" y="33134"/>
                </a:lnTo>
                <a:lnTo>
                  <a:pt x="28651" y="26187"/>
                </a:lnTo>
                <a:lnTo>
                  <a:pt x="29743" y="23520"/>
                </a:lnTo>
                <a:lnTo>
                  <a:pt x="29921" y="21374"/>
                </a:lnTo>
                <a:lnTo>
                  <a:pt x="26403" y="23850"/>
                </a:lnTo>
                <a:lnTo>
                  <a:pt x="25234" y="23571"/>
                </a:lnTo>
                <a:lnTo>
                  <a:pt x="38023" y="6718"/>
                </a:lnTo>
                <a:lnTo>
                  <a:pt x="40855" y="3619"/>
                </a:lnTo>
                <a:lnTo>
                  <a:pt x="4314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28064" y="294253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89" y="0"/>
                </a:moveTo>
                <a:lnTo>
                  <a:pt x="916" y="114"/>
                </a:lnTo>
                <a:lnTo>
                  <a:pt x="0" y="304"/>
                </a:lnTo>
                <a:lnTo>
                  <a:pt x="1045" y="101"/>
                </a:lnTo>
                <a:lnTo>
                  <a:pt x="168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14939" y="2944045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3695" y="819"/>
                </a:moveTo>
                <a:lnTo>
                  <a:pt x="2418" y="1130"/>
                </a:lnTo>
                <a:lnTo>
                  <a:pt x="0" y="1663"/>
                </a:lnTo>
                <a:lnTo>
                  <a:pt x="2501" y="1117"/>
                </a:lnTo>
                <a:lnTo>
                  <a:pt x="3695" y="819"/>
                </a:lnTo>
                <a:close/>
              </a:path>
              <a:path w="7620" h="1905">
                <a:moveTo>
                  <a:pt x="7391" y="0"/>
                </a:moveTo>
                <a:lnTo>
                  <a:pt x="4889" y="520"/>
                </a:lnTo>
                <a:lnTo>
                  <a:pt x="3695" y="819"/>
                </a:lnTo>
                <a:lnTo>
                  <a:pt x="4914" y="520"/>
                </a:lnTo>
                <a:lnTo>
                  <a:pt x="739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4945" y="2942307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16014" y="0"/>
                </a:moveTo>
                <a:lnTo>
                  <a:pt x="0" y="3403"/>
                </a:lnTo>
                <a:lnTo>
                  <a:pt x="1601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07178" y="294678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3022" y="0"/>
                </a:moveTo>
                <a:lnTo>
                  <a:pt x="1003" y="444"/>
                </a:lnTo>
                <a:lnTo>
                  <a:pt x="0" y="685"/>
                </a:lnTo>
                <a:lnTo>
                  <a:pt x="302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02887" y="2930787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6829" y="431"/>
                </a:moveTo>
                <a:lnTo>
                  <a:pt x="0" y="1085"/>
                </a:lnTo>
                <a:lnTo>
                  <a:pt x="1197" y="1003"/>
                </a:lnTo>
                <a:lnTo>
                  <a:pt x="5554" y="596"/>
                </a:lnTo>
                <a:lnTo>
                  <a:pt x="6829" y="431"/>
                </a:lnTo>
                <a:close/>
              </a:path>
              <a:path w="11429" h="1269">
                <a:moveTo>
                  <a:pt x="8110" y="265"/>
                </a:moveTo>
                <a:lnTo>
                  <a:pt x="5223" y="508"/>
                </a:lnTo>
                <a:lnTo>
                  <a:pt x="6735" y="431"/>
                </a:lnTo>
                <a:lnTo>
                  <a:pt x="8110" y="265"/>
                </a:lnTo>
                <a:close/>
              </a:path>
              <a:path w="11429" h="1269">
                <a:moveTo>
                  <a:pt x="11281" y="0"/>
                </a:moveTo>
                <a:lnTo>
                  <a:pt x="8398" y="228"/>
                </a:lnTo>
                <a:lnTo>
                  <a:pt x="8110" y="265"/>
                </a:lnTo>
                <a:lnTo>
                  <a:pt x="11281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70760" y="2934816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6045" y="0"/>
                </a:moveTo>
                <a:lnTo>
                  <a:pt x="0" y="825"/>
                </a:lnTo>
                <a:lnTo>
                  <a:pt x="3111" y="419"/>
                </a:lnTo>
                <a:lnTo>
                  <a:pt x="6045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76802" y="2932979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5">
                <a:moveTo>
                  <a:pt x="15366" y="0"/>
                </a:moveTo>
                <a:lnTo>
                  <a:pt x="0" y="1841"/>
                </a:lnTo>
                <a:lnTo>
                  <a:pt x="1536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652014" y="293690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9969" y="0"/>
                </a:moveTo>
                <a:lnTo>
                  <a:pt x="0" y="1536"/>
                </a:lnTo>
                <a:lnTo>
                  <a:pt x="2781" y="1079"/>
                </a:lnTo>
                <a:lnTo>
                  <a:pt x="622" y="146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692494" y="2931817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11176" y="0"/>
                </a:moveTo>
                <a:lnTo>
                  <a:pt x="10096" y="82"/>
                </a:lnTo>
                <a:lnTo>
                  <a:pt x="4165" y="666"/>
                </a:lnTo>
                <a:lnTo>
                  <a:pt x="0" y="1136"/>
                </a:lnTo>
                <a:lnTo>
                  <a:pt x="4356" y="653"/>
                </a:lnTo>
                <a:lnTo>
                  <a:pt x="1117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661985" y="2935440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5789" y="625"/>
                </a:moveTo>
                <a:lnTo>
                  <a:pt x="3421" y="939"/>
                </a:lnTo>
                <a:lnTo>
                  <a:pt x="0" y="1460"/>
                </a:lnTo>
                <a:lnTo>
                  <a:pt x="3560" y="927"/>
                </a:lnTo>
                <a:lnTo>
                  <a:pt x="5789" y="625"/>
                </a:lnTo>
                <a:close/>
              </a:path>
              <a:path w="10795" h="1905">
                <a:moveTo>
                  <a:pt x="10413" y="0"/>
                </a:moveTo>
                <a:lnTo>
                  <a:pt x="8496" y="241"/>
                </a:lnTo>
                <a:lnTo>
                  <a:pt x="6102" y="583"/>
                </a:lnTo>
                <a:lnTo>
                  <a:pt x="1041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14983" y="293057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36" y="0"/>
                </a:moveTo>
                <a:lnTo>
                  <a:pt x="0" y="152"/>
                </a:lnTo>
                <a:lnTo>
                  <a:pt x="233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9278" y="292956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340" y="0"/>
                </a:moveTo>
                <a:lnTo>
                  <a:pt x="0" y="203"/>
                </a:lnTo>
                <a:lnTo>
                  <a:pt x="334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37947" y="292886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569" y="0"/>
                </a:moveTo>
                <a:lnTo>
                  <a:pt x="5232" y="84"/>
                </a:lnTo>
                <a:lnTo>
                  <a:pt x="2286" y="224"/>
                </a:lnTo>
                <a:lnTo>
                  <a:pt x="1143" y="325"/>
                </a:lnTo>
                <a:lnTo>
                  <a:pt x="0" y="376"/>
                </a:lnTo>
                <a:lnTo>
                  <a:pt x="6489" y="97"/>
                </a:lnTo>
                <a:lnTo>
                  <a:pt x="7569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44450" y="292879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636" y="0"/>
                </a:moveTo>
                <a:lnTo>
                  <a:pt x="2251" y="25"/>
                </a:lnTo>
                <a:lnTo>
                  <a:pt x="1108" y="76"/>
                </a:lnTo>
                <a:lnTo>
                  <a:pt x="0" y="164"/>
                </a:lnTo>
                <a:lnTo>
                  <a:pt x="363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74378" y="292825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" y="0"/>
                </a:lnTo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32888" y="292958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77" y="0"/>
                </a:moveTo>
                <a:lnTo>
                  <a:pt x="0" y="76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327383" y="2928977"/>
            <a:ext cx="434340" cy="224790"/>
          </a:xfrm>
          <a:custGeom>
            <a:avLst/>
            <a:gdLst/>
            <a:ahLst/>
            <a:cxnLst/>
            <a:rect l="l" t="t" r="r" b="b"/>
            <a:pathLst>
              <a:path w="434339" h="224789">
                <a:moveTo>
                  <a:pt x="132105" y="87630"/>
                </a:moveTo>
                <a:lnTo>
                  <a:pt x="126834" y="87630"/>
                </a:lnTo>
                <a:lnTo>
                  <a:pt x="123977" y="90170"/>
                </a:lnTo>
                <a:lnTo>
                  <a:pt x="120383" y="95250"/>
                </a:lnTo>
                <a:lnTo>
                  <a:pt x="121805" y="96520"/>
                </a:lnTo>
                <a:lnTo>
                  <a:pt x="118668" y="99060"/>
                </a:lnTo>
                <a:lnTo>
                  <a:pt x="113436" y="102870"/>
                </a:lnTo>
                <a:lnTo>
                  <a:pt x="108813" y="105410"/>
                </a:lnTo>
                <a:lnTo>
                  <a:pt x="99250" y="111760"/>
                </a:lnTo>
                <a:lnTo>
                  <a:pt x="95656" y="111760"/>
                </a:lnTo>
                <a:lnTo>
                  <a:pt x="90195" y="114300"/>
                </a:lnTo>
                <a:lnTo>
                  <a:pt x="82283" y="119380"/>
                </a:lnTo>
                <a:lnTo>
                  <a:pt x="68859" y="127000"/>
                </a:lnTo>
                <a:lnTo>
                  <a:pt x="64604" y="130810"/>
                </a:lnTo>
                <a:lnTo>
                  <a:pt x="63576" y="133350"/>
                </a:lnTo>
                <a:lnTo>
                  <a:pt x="59982" y="135890"/>
                </a:lnTo>
                <a:lnTo>
                  <a:pt x="52781" y="139700"/>
                </a:lnTo>
                <a:lnTo>
                  <a:pt x="47891" y="144780"/>
                </a:lnTo>
                <a:lnTo>
                  <a:pt x="44246" y="149860"/>
                </a:lnTo>
                <a:lnTo>
                  <a:pt x="41300" y="153670"/>
                </a:lnTo>
                <a:lnTo>
                  <a:pt x="28917" y="165100"/>
                </a:lnTo>
                <a:lnTo>
                  <a:pt x="28625" y="166370"/>
                </a:lnTo>
                <a:lnTo>
                  <a:pt x="22783" y="172720"/>
                </a:lnTo>
                <a:lnTo>
                  <a:pt x="20726" y="176530"/>
                </a:lnTo>
                <a:lnTo>
                  <a:pt x="18021" y="180340"/>
                </a:lnTo>
                <a:lnTo>
                  <a:pt x="15011" y="184150"/>
                </a:lnTo>
                <a:lnTo>
                  <a:pt x="5841" y="196850"/>
                </a:lnTo>
                <a:lnTo>
                  <a:pt x="3809" y="201930"/>
                </a:lnTo>
                <a:lnTo>
                  <a:pt x="0" y="208280"/>
                </a:lnTo>
                <a:lnTo>
                  <a:pt x="876" y="212090"/>
                </a:lnTo>
                <a:lnTo>
                  <a:pt x="2400" y="212090"/>
                </a:lnTo>
                <a:lnTo>
                  <a:pt x="3035" y="214630"/>
                </a:lnTo>
                <a:lnTo>
                  <a:pt x="5143" y="214630"/>
                </a:lnTo>
                <a:lnTo>
                  <a:pt x="4825" y="219710"/>
                </a:lnTo>
                <a:lnTo>
                  <a:pt x="8407" y="224790"/>
                </a:lnTo>
                <a:lnTo>
                  <a:pt x="17843" y="218440"/>
                </a:lnTo>
                <a:lnTo>
                  <a:pt x="23875" y="212090"/>
                </a:lnTo>
                <a:lnTo>
                  <a:pt x="30162" y="204470"/>
                </a:lnTo>
                <a:lnTo>
                  <a:pt x="35039" y="201930"/>
                </a:lnTo>
                <a:lnTo>
                  <a:pt x="43510" y="190500"/>
                </a:lnTo>
                <a:lnTo>
                  <a:pt x="43052" y="189230"/>
                </a:lnTo>
                <a:lnTo>
                  <a:pt x="46888" y="186690"/>
                </a:lnTo>
                <a:lnTo>
                  <a:pt x="52082" y="185420"/>
                </a:lnTo>
                <a:lnTo>
                  <a:pt x="58915" y="180340"/>
                </a:lnTo>
                <a:lnTo>
                  <a:pt x="70281" y="171450"/>
                </a:lnTo>
                <a:lnTo>
                  <a:pt x="74079" y="166370"/>
                </a:lnTo>
                <a:lnTo>
                  <a:pt x="78155" y="165100"/>
                </a:lnTo>
                <a:lnTo>
                  <a:pt x="83057" y="160020"/>
                </a:lnTo>
                <a:lnTo>
                  <a:pt x="83007" y="157480"/>
                </a:lnTo>
                <a:lnTo>
                  <a:pt x="86029" y="154940"/>
                </a:lnTo>
                <a:lnTo>
                  <a:pt x="90436" y="154940"/>
                </a:lnTo>
                <a:lnTo>
                  <a:pt x="91579" y="153670"/>
                </a:lnTo>
                <a:lnTo>
                  <a:pt x="96291" y="149860"/>
                </a:lnTo>
                <a:lnTo>
                  <a:pt x="102095" y="148590"/>
                </a:lnTo>
                <a:lnTo>
                  <a:pt x="106146" y="147320"/>
                </a:lnTo>
                <a:lnTo>
                  <a:pt x="111518" y="142240"/>
                </a:lnTo>
                <a:lnTo>
                  <a:pt x="115239" y="139700"/>
                </a:lnTo>
                <a:lnTo>
                  <a:pt x="130543" y="139700"/>
                </a:lnTo>
                <a:lnTo>
                  <a:pt x="133730" y="138430"/>
                </a:lnTo>
                <a:lnTo>
                  <a:pt x="145465" y="132080"/>
                </a:lnTo>
                <a:lnTo>
                  <a:pt x="155079" y="125730"/>
                </a:lnTo>
                <a:lnTo>
                  <a:pt x="162242" y="121920"/>
                </a:lnTo>
                <a:lnTo>
                  <a:pt x="165582" y="119380"/>
                </a:lnTo>
                <a:lnTo>
                  <a:pt x="167258" y="116840"/>
                </a:lnTo>
                <a:lnTo>
                  <a:pt x="175983" y="116840"/>
                </a:lnTo>
                <a:lnTo>
                  <a:pt x="180924" y="115570"/>
                </a:lnTo>
                <a:lnTo>
                  <a:pt x="185318" y="114300"/>
                </a:lnTo>
                <a:lnTo>
                  <a:pt x="188137" y="114300"/>
                </a:lnTo>
                <a:lnTo>
                  <a:pt x="205917" y="110490"/>
                </a:lnTo>
                <a:lnTo>
                  <a:pt x="210883" y="107950"/>
                </a:lnTo>
                <a:lnTo>
                  <a:pt x="218008" y="105410"/>
                </a:lnTo>
                <a:lnTo>
                  <a:pt x="230835" y="100330"/>
                </a:lnTo>
                <a:lnTo>
                  <a:pt x="238638" y="96520"/>
                </a:lnTo>
                <a:lnTo>
                  <a:pt x="235407" y="96520"/>
                </a:lnTo>
                <a:lnTo>
                  <a:pt x="233406" y="95250"/>
                </a:lnTo>
                <a:lnTo>
                  <a:pt x="220992" y="95250"/>
                </a:lnTo>
                <a:lnTo>
                  <a:pt x="222211" y="92710"/>
                </a:lnTo>
                <a:lnTo>
                  <a:pt x="227427" y="90170"/>
                </a:lnTo>
                <a:lnTo>
                  <a:pt x="129920" y="90170"/>
                </a:lnTo>
                <a:lnTo>
                  <a:pt x="132105" y="87630"/>
                </a:lnTo>
                <a:close/>
              </a:path>
              <a:path w="434339" h="224789">
                <a:moveTo>
                  <a:pt x="90436" y="154940"/>
                </a:moveTo>
                <a:lnTo>
                  <a:pt x="86029" y="154940"/>
                </a:lnTo>
                <a:lnTo>
                  <a:pt x="87464" y="157480"/>
                </a:lnTo>
                <a:lnTo>
                  <a:pt x="89293" y="156210"/>
                </a:lnTo>
                <a:lnTo>
                  <a:pt x="90436" y="154940"/>
                </a:lnTo>
                <a:close/>
              </a:path>
              <a:path w="434339" h="224789">
                <a:moveTo>
                  <a:pt x="130543" y="139700"/>
                </a:moveTo>
                <a:lnTo>
                  <a:pt x="116077" y="139700"/>
                </a:lnTo>
                <a:lnTo>
                  <a:pt x="109232" y="147320"/>
                </a:lnTo>
                <a:lnTo>
                  <a:pt x="114058" y="144780"/>
                </a:lnTo>
                <a:lnTo>
                  <a:pt x="120980" y="143510"/>
                </a:lnTo>
                <a:lnTo>
                  <a:pt x="130543" y="139700"/>
                </a:lnTo>
                <a:close/>
              </a:path>
              <a:path w="434339" h="224789">
                <a:moveTo>
                  <a:pt x="175983" y="116840"/>
                </a:moveTo>
                <a:lnTo>
                  <a:pt x="171107" y="116840"/>
                </a:lnTo>
                <a:lnTo>
                  <a:pt x="172923" y="118110"/>
                </a:lnTo>
                <a:lnTo>
                  <a:pt x="175983" y="116840"/>
                </a:lnTo>
                <a:close/>
              </a:path>
              <a:path w="434339" h="224789">
                <a:moveTo>
                  <a:pt x="243839" y="93980"/>
                </a:moveTo>
                <a:lnTo>
                  <a:pt x="235407" y="96520"/>
                </a:lnTo>
                <a:lnTo>
                  <a:pt x="238638" y="96520"/>
                </a:lnTo>
                <a:lnTo>
                  <a:pt x="243839" y="93980"/>
                </a:lnTo>
                <a:close/>
              </a:path>
              <a:path w="434339" h="224789">
                <a:moveTo>
                  <a:pt x="228130" y="92710"/>
                </a:moveTo>
                <a:lnTo>
                  <a:pt x="220992" y="95250"/>
                </a:lnTo>
                <a:lnTo>
                  <a:pt x="233406" y="95250"/>
                </a:lnTo>
                <a:lnTo>
                  <a:pt x="231406" y="93980"/>
                </a:lnTo>
                <a:lnTo>
                  <a:pt x="228130" y="92710"/>
                </a:lnTo>
                <a:close/>
              </a:path>
              <a:path w="434339" h="224789">
                <a:moveTo>
                  <a:pt x="258190" y="81280"/>
                </a:moveTo>
                <a:lnTo>
                  <a:pt x="239750" y="81280"/>
                </a:lnTo>
                <a:lnTo>
                  <a:pt x="241452" y="82550"/>
                </a:lnTo>
                <a:lnTo>
                  <a:pt x="240855" y="86360"/>
                </a:lnTo>
                <a:lnTo>
                  <a:pt x="240842" y="90170"/>
                </a:lnTo>
                <a:lnTo>
                  <a:pt x="244309" y="91440"/>
                </a:lnTo>
                <a:lnTo>
                  <a:pt x="249821" y="88900"/>
                </a:lnTo>
                <a:lnTo>
                  <a:pt x="254457" y="85090"/>
                </a:lnTo>
                <a:lnTo>
                  <a:pt x="258190" y="81280"/>
                </a:lnTo>
                <a:close/>
              </a:path>
              <a:path w="434339" h="224789">
                <a:moveTo>
                  <a:pt x="259219" y="74930"/>
                </a:moveTo>
                <a:lnTo>
                  <a:pt x="151002" y="74930"/>
                </a:lnTo>
                <a:lnTo>
                  <a:pt x="144703" y="78740"/>
                </a:lnTo>
                <a:lnTo>
                  <a:pt x="139598" y="83820"/>
                </a:lnTo>
                <a:lnTo>
                  <a:pt x="138252" y="85090"/>
                </a:lnTo>
                <a:lnTo>
                  <a:pt x="133730" y="88900"/>
                </a:lnTo>
                <a:lnTo>
                  <a:pt x="132321" y="90170"/>
                </a:lnTo>
                <a:lnTo>
                  <a:pt x="227427" y="90170"/>
                </a:lnTo>
                <a:lnTo>
                  <a:pt x="230035" y="88900"/>
                </a:lnTo>
                <a:lnTo>
                  <a:pt x="233857" y="87630"/>
                </a:lnTo>
                <a:lnTo>
                  <a:pt x="239750" y="81280"/>
                </a:lnTo>
                <a:lnTo>
                  <a:pt x="258190" y="81280"/>
                </a:lnTo>
                <a:lnTo>
                  <a:pt x="259092" y="77470"/>
                </a:lnTo>
                <a:lnTo>
                  <a:pt x="259219" y="74930"/>
                </a:lnTo>
                <a:close/>
              </a:path>
              <a:path w="434339" h="224789">
                <a:moveTo>
                  <a:pt x="326174" y="31750"/>
                </a:moveTo>
                <a:lnTo>
                  <a:pt x="237121" y="31750"/>
                </a:lnTo>
                <a:lnTo>
                  <a:pt x="229781" y="35560"/>
                </a:lnTo>
                <a:lnTo>
                  <a:pt x="227215" y="36830"/>
                </a:lnTo>
                <a:lnTo>
                  <a:pt x="223024" y="39370"/>
                </a:lnTo>
                <a:lnTo>
                  <a:pt x="211708" y="43180"/>
                </a:lnTo>
                <a:lnTo>
                  <a:pt x="206527" y="45720"/>
                </a:lnTo>
                <a:lnTo>
                  <a:pt x="200774" y="49530"/>
                </a:lnTo>
                <a:lnTo>
                  <a:pt x="186994" y="54610"/>
                </a:lnTo>
                <a:lnTo>
                  <a:pt x="181482" y="58420"/>
                </a:lnTo>
                <a:lnTo>
                  <a:pt x="174116" y="60960"/>
                </a:lnTo>
                <a:lnTo>
                  <a:pt x="170662" y="63500"/>
                </a:lnTo>
                <a:lnTo>
                  <a:pt x="165836" y="66040"/>
                </a:lnTo>
                <a:lnTo>
                  <a:pt x="156717" y="69850"/>
                </a:lnTo>
                <a:lnTo>
                  <a:pt x="152095" y="72390"/>
                </a:lnTo>
                <a:lnTo>
                  <a:pt x="143713" y="77470"/>
                </a:lnTo>
                <a:lnTo>
                  <a:pt x="140639" y="78740"/>
                </a:lnTo>
                <a:lnTo>
                  <a:pt x="144132" y="78740"/>
                </a:lnTo>
                <a:lnTo>
                  <a:pt x="151002" y="74930"/>
                </a:lnTo>
                <a:lnTo>
                  <a:pt x="259219" y="74930"/>
                </a:lnTo>
                <a:lnTo>
                  <a:pt x="259410" y="71120"/>
                </a:lnTo>
                <a:lnTo>
                  <a:pt x="260464" y="69850"/>
                </a:lnTo>
                <a:lnTo>
                  <a:pt x="264934" y="67310"/>
                </a:lnTo>
                <a:lnTo>
                  <a:pt x="272491" y="67310"/>
                </a:lnTo>
                <a:lnTo>
                  <a:pt x="274605" y="66040"/>
                </a:lnTo>
                <a:lnTo>
                  <a:pt x="264071" y="66040"/>
                </a:lnTo>
                <a:lnTo>
                  <a:pt x="263029" y="64770"/>
                </a:lnTo>
                <a:lnTo>
                  <a:pt x="267347" y="62230"/>
                </a:lnTo>
                <a:lnTo>
                  <a:pt x="273418" y="59690"/>
                </a:lnTo>
                <a:lnTo>
                  <a:pt x="277063" y="57150"/>
                </a:lnTo>
                <a:lnTo>
                  <a:pt x="293039" y="57150"/>
                </a:lnTo>
                <a:lnTo>
                  <a:pt x="293852" y="54610"/>
                </a:lnTo>
                <a:lnTo>
                  <a:pt x="294030" y="52070"/>
                </a:lnTo>
                <a:lnTo>
                  <a:pt x="297560" y="50800"/>
                </a:lnTo>
                <a:lnTo>
                  <a:pt x="305511" y="50800"/>
                </a:lnTo>
                <a:lnTo>
                  <a:pt x="311353" y="46990"/>
                </a:lnTo>
                <a:lnTo>
                  <a:pt x="306120" y="46990"/>
                </a:lnTo>
                <a:lnTo>
                  <a:pt x="307657" y="44450"/>
                </a:lnTo>
                <a:lnTo>
                  <a:pt x="310133" y="43180"/>
                </a:lnTo>
                <a:lnTo>
                  <a:pt x="313677" y="41910"/>
                </a:lnTo>
                <a:lnTo>
                  <a:pt x="316763" y="41910"/>
                </a:lnTo>
                <a:lnTo>
                  <a:pt x="321513" y="40640"/>
                </a:lnTo>
                <a:lnTo>
                  <a:pt x="326262" y="36830"/>
                </a:lnTo>
                <a:lnTo>
                  <a:pt x="328929" y="34290"/>
                </a:lnTo>
                <a:lnTo>
                  <a:pt x="324904" y="34290"/>
                </a:lnTo>
                <a:lnTo>
                  <a:pt x="326174" y="31750"/>
                </a:lnTo>
                <a:close/>
              </a:path>
              <a:path w="434339" h="224789">
                <a:moveTo>
                  <a:pt x="272491" y="67310"/>
                </a:moveTo>
                <a:lnTo>
                  <a:pt x="264934" y="67310"/>
                </a:lnTo>
                <a:lnTo>
                  <a:pt x="265696" y="69850"/>
                </a:lnTo>
                <a:lnTo>
                  <a:pt x="267144" y="71120"/>
                </a:lnTo>
                <a:lnTo>
                  <a:pt x="272491" y="67310"/>
                </a:lnTo>
                <a:close/>
              </a:path>
              <a:path w="434339" h="224789">
                <a:moveTo>
                  <a:pt x="275005" y="63500"/>
                </a:moveTo>
                <a:lnTo>
                  <a:pt x="270878" y="63500"/>
                </a:lnTo>
                <a:lnTo>
                  <a:pt x="264071" y="66040"/>
                </a:lnTo>
                <a:lnTo>
                  <a:pt x="274605" y="66040"/>
                </a:lnTo>
                <a:lnTo>
                  <a:pt x="276720" y="64770"/>
                </a:lnTo>
                <a:lnTo>
                  <a:pt x="275005" y="63500"/>
                </a:lnTo>
                <a:close/>
              </a:path>
              <a:path w="434339" h="224789">
                <a:moveTo>
                  <a:pt x="293039" y="57150"/>
                </a:moveTo>
                <a:lnTo>
                  <a:pt x="277063" y="57150"/>
                </a:lnTo>
                <a:lnTo>
                  <a:pt x="279323" y="59690"/>
                </a:lnTo>
                <a:lnTo>
                  <a:pt x="286118" y="59690"/>
                </a:lnTo>
                <a:lnTo>
                  <a:pt x="293039" y="57150"/>
                </a:lnTo>
                <a:close/>
              </a:path>
              <a:path w="434339" h="224789">
                <a:moveTo>
                  <a:pt x="224290" y="35374"/>
                </a:moveTo>
                <a:lnTo>
                  <a:pt x="223392" y="35560"/>
                </a:lnTo>
                <a:lnTo>
                  <a:pt x="223773" y="35560"/>
                </a:lnTo>
                <a:lnTo>
                  <a:pt x="224290" y="35374"/>
                </a:lnTo>
                <a:close/>
              </a:path>
              <a:path w="434339" h="224789">
                <a:moveTo>
                  <a:pt x="230350" y="33234"/>
                </a:moveTo>
                <a:lnTo>
                  <a:pt x="229964" y="33368"/>
                </a:lnTo>
                <a:lnTo>
                  <a:pt x="228498" y="34290"/>
                </a:lnTo>
                <a:lnTo>
                  <a:pt x="227304" y="34290"/>
                </a:lnTo>
                <a:lnTo>
                  <a:pt x="224290" y="35374"/>
                </a:lnTo>
                <a:lnTo>
                  <a:pt x="229527" y="34290"/>
                </a:lnTo>
                <a:lnTo>
                  <a:pt x="228498" y="34290"/>
                </a:lnTo>
                <a:lnTo>
                  <a:pt x="229964" y="33368"/>
                </a:lnTo>
                <a:lnTo>
                  <a:pt x="230246" y="33368"/>
                </a:lnTo>
                <a:lnTo>
                  <a:pt x="230350" y="33234"/>
                </a:lnTo>
                <a:close/>
              </a:path>
              <a:path w="434339" h="224789">
                <a:moveTo>
                  <a:pt x="348119" y="25400"/>
                </a:moveTo>
                <a:lnTo>
                  <a:pt x="254038" y="25400"/>
                </a:lnTo>
                <a:lnTo>
                  <a:pt x="253009" y="26670"/>
                </a:lnTo>
                <a:lnTo>
                  <a:pt x="249681" y="26670"/>
                </a:lnTo>
                <a:lnTo>
                  <a:pt x="246430" y="27940"/>
                </a:lnTo>
                <a:lnTo>
                  <a:pt x="243878" y="29210"/>
                </a:lnTo>
                <a:lnTo>
                  <a:pt x="234632" y="31750"/>
                </a:lnTo>
                <a:lnTo>
                  <a:pt x="230350" y="33234"/>
                </a:lnTo>
                <a:lnTo>
                  <a:pt x="229527" y="34290"/>
                </a:lnTo>
                <a:lnTo>
                  <a:pt x="230911" y="34290"/>
                </a:lnTo>
                <a:lnTo>
                  <a:pt x="233832" y="33020"/>
                </a:lnTo>
                <a:lnTo>
                  <a:pt x="237121" y="31750"/>
                </a:lnTo>
                <a:lnTo>
                  <a:pt x="326174" y="31750"/>
                </a:lnTo>
                <a:lnTo>
                  <a:pt x="327266" y="30480"/>
                </a:lnTo>
                <a:lnTo>
                  <a:pt x="328764" y="29210"/>
                </a:lnTo>
                <a:lnTo>
                  <a:pt x="332409" y="29210"/>
                </a:lnTo>
                <a:lnTo>
                  <a:pt x="336588" y="27940"/>
                </a:lnTo>
                <a:lnTo>
                  <a:pt x="345338" y="27940"/>
                </a:lnTo>
                <a:lnTo>
                  <a:pt x="348119" y="25400"/>
                </a:lnTo>
                <a:close/>
              </a:path>
              <a:path w="434339" h="224789">
                <a:moveTo>
                  <a:pt x="230517" y="33020"/>
                </a:moveTo>
                <a:lnTo>
                  <a:pt x="229964" y="33368"/>
                </a:lnTo>
                <a:lnTo>
                  <a:pt x="230350" y="33234"/>
                </a:lnTo>
                <a:lnTo>
                  <a:pt x="230517" y="33020"/>
                </a:lnTo>
                <a:close/>
              </a:path>
              <a:path w="434339" h="224789">
                <a:moveTo>
                  <a:pt x="345338" y="27940"/>
                </a:moveTo>
                <a:lnTo>
                  <a:pt x="338797" y="27940"/>
                </a:lnTo>
                <a:lnTo>
                  <a:pt x="341007" y="29210"/>
                </a:lnTo>
                <a:lnTo>
                  <a:pt x="342696" y="29210"/>
                </a:lnTo>
                <a:lnTo>
                  <a:pt x="345338" y="27940"/>
                </a:lnTo>
                <a:close/>
              </a:path>
              <a:path w="434339" h="224789">
                <a:moveTo>
                  <a:pt x="348424" y="22860"/>
                </a:moveTo>
                <a:lnTo>
                  <a:pt x="268770" y="22860"/>
                </a:lnTo>
                <a:lnTo>
                  <a:pt x="264972" y="24130"/>
                </a:lnTo>
                <a:lnTo>
                  <a:pt x="260565" y="24130"/>
                </a:lnTo>
                <a:lnTo>
                  <a:pt x="257936" y="25400"/>
                </a:lnTo>
                <a:lnTo>
                  <a:pt x="342963" y="25400"/>
                </a:lnTo>
                <a:lnTo>
                  <a:pt x="348424" y="22860"/>
                </a:lnTo>
                <a:close/>
              </a:path>
              <a:path w="434339" h="224789">
                <a:moveTo>
                  <a:pt x="384987" y="8890"/>
                </a:moveTo>
                <a:lnTo>
                  <a:pt x="335762" y="8890"/>
                </a:lnTo>
                <a:lnTo>
                  <a:pt x="320827" y="11430"/>
                </a:lnTo>
                <a:lnTo>
                  <a:pt x="311861" y="12700"/>
                </a:lnTo>
                <a:lnTo>
                  <a:pt x="308838" y="13970"/>
                </a:lnTo>
                <a:lnTo>
                  <a:pt x="305473" y="13970"/>
                </a:lnTo>
                <a:lnTo>
                  <a:pt x="299351" y="15240"/>
                </a:lnTo>
                <a:lnTo>
                  <a:pt x="288772" y="17780"/>
                </a:lnTo>
                <a:lnTo>
                  <a:pt x="284454" y="17780"/>
                </a:lnTo>
                <a:lnTo>
                  <a:pt x="280174" y="19050"/>
                </a:lnTo>
                <a:lnTo>
                  <a:pt x="275640" y="20320"/>
                </a:lnTo>
                <a:lnTo>
                  <a:pt x="273354" y="20320"/>
                </a:lnTo>
                <a:lnTo>
                  <a:pt x="271487" y="21590"/>
                </a:lnTo>
                <a:lnTo>
                  <a:pt x="265569" y="22860"/>
                </a:lnTo>
                <a:lnTo>
                  <a:pt x="263461" y="24130"/>
                </a:lnTo>
                <a:lnTo>
                  <a:pt x="266064" y="22860"/>
                </a:lnTo>
                <a:lnTo>
                  <a:pt x="343560" y="22860"/>
                </a:lnTo>
                <a:lnTo>
                  <a:pt x="345490" y="21590"/>
                </a:lnTo>
                <a:lnTo>
                  <a:pt x="351675" y="20320"/>
                </a:lnTo>
                <a:lnTo>
                  <a:pt x="364896" y="15240"/>
                </a:lnTo>
                <a:lnTo>
                  <a:pt x="372287" y="13970"/>
                </a:lnTo>
                <a:lnTo>
                  <a:pt x="377761" y="11430"/>
                </a:lnTo>
                <a:lnTo>
                  <a:pt x="381825" y="10160"/>
                </a:lnTo>
                <a:lnTo>
                  <a:pt x="382816" y="10160"/>
                </a:lnTo>
                <a:lnTo>
                  <a:pt x="384987" y="8890"/>
                </a:lnTo>
                <a:close/>
              </a:path>
              <a:path w="434339" h="224789">
                <a:moveTo>
                  <a:pt x="352170" y="20320"/>
                </a:moveTo>
                <a:lnTo>
                  <a:pt x="347383" y="21590"/>
                </a:lnTo>
                <a:lnTo>
                  <a:pt x="343560" y="22860"/>
                </a:lnTo>
                <a:lnTo>
                  <a:pt x="351320" y="22860"/>
                </a:lnTo>
                <a:lnTo>
                  <a:pt x="352996" y="21590"/>
                </a:lnTo>
                <a:lnTo>
                  <a:pt x="352170" y="20320"/>
                </a:lnTo>
                <a:close/>
              </a:path>
              <a:path w="434339" h="224789">
                <a:moveTo>
                  <a:pt x="403376" y="3515"/>
                </a:moveTo>
                <a:lnTo>
                  <a:pt x="400786" y="3810"/>
                </a:lnTo>
                <a:lnTo>
                  <a:pt x="373252" y="3810"/>
                </a:lnTo>
                <a:lnTo>
                  <a:pt x="363372" y="5080"/>
                </a:lnTo>
                <a:lnTo>
                  <a:pt x="339775" y="7620"/>
                </a:lnTo>
                <a:lnTo>
                  <a:pt x="336791" y="8890"/>
                </a:lnTo>
                <a:lnTo>
                  <a:pt x="384987" y="8890"/>
                </a:lnTo>
                <a:lnTo>
                  <a:pt x="382816" y="10160"/>
                </a:lnTo>
                <a:lnTo>
                  <a:pt x="385356" y="8890"/>
                </a:lnTo>
                <a:lnTo>
                  <a:pt x="389521" y="7620"/>
                </a:lnTo>
                <a:lnTo>
                  <a:pt x="396900" y="7620"/>
                </a:lnTo>
                <a:lnTo>
                  <a:pt x="398487" y="6350"/>
                </a:lnTo>
                <a:lnTo>
                  <a:pt x="390537" y="6350"/>
                </a:lnTo>
                <a:lnTo>
                  <a:pt x="401902" y="3810"/>
                </a:lnTo>
                <a:lnTo>
                  <a:pt x="403376" y="3515"/>
                </a:lnTo>
                <a:close/>
              </a:path>
              <a:path w="434339" h="224789">
                <a:moveTo>
                  <a:pt x="387362" y="8890"/>
                </a:moveTo>
                <a:lnTo>
                  <a:pt x="385356" y="8890"/>
                </a:lnTo>
                <a:lnTo>
                  <a:pt x="382816" y="10160"/>
                </a:lnTo>
                <a:lnTo>
                  <a:pt x="384848" y="10160"/>
                </a:lnTo>
                <a:lnTo>
                  <a:pt x="387362" y="8890"/>
                </a:lnTo>
                <a:close/>
              </a:path>
              <a:path w="434339" h="224789">
                <a:moveTo>
                  <a:pt x="411528" y="2765"/>
                </a:moveTo>
                <a:lnTo>
                  <a:pt x="398741" y="5080"/>
                </a:lnTo>
                <a:lnTo>
                  <a:pt x="390537" y="6350"/>
                </a:lnTo>
                <a:lnTo>
                  <a:pt x="401218" y="6350"/>
                </a:lnTo>
                <a:lnTo>
                  <a:pt x="405117" y="5080"/>
                </a:lnTo>
                <a:lnTo>
                  <a:pt x="407225" y="5080"/>
                </a:lnTo>
                <a:lnTo>
                  <a:pt x="410908" y="3810"/>
                </a:lnTo>
                <a:lnTo>
                  <a:pt x="409460" y="3810"/>
                </a:lnTo>
                <a:lnTo>
                  <a:pt x="411528" y="2765"/>
                </a:lnTo>
                <a:close/>
              </a:path>
              <a:path w="434339" h="224789">
                <a:moveTo>
                  <a:pt x="387184" y="2540"/>
                </a:moveTo>
                <a:lnTo>
                  <a:pt x="383590" y="2540"/>
                </a:lnTo>
                <a:lnTo>
                  <a:pt x="375157" y="3810"/>
                </a:lnTo>
                <a:lnTo>
                  <a:pt x="382752" y="3810"/>
                </a:lnTo>
                <a:lnTo>
                  <a:pt x="387184" y="2540"/>
                </a:lnTo>
                <a:close/>
              </a:path>
              <a:path w="434339" h="224789">
                <a:moveTo>
                  <a:pt x="403732" y="2540"/>
                </a:moveTo>
                <a:lnTo>
                  <a:pt x="388581" y="2540"/>
                </a:lnTo>
                <a:lnTo>
                  <a:pt x="382752" y="3810"/>
                </a:lnTo>
                <a:lnTo>
                  <a:pt x="400786" y="3810"/>
                </a:lnTo>
                <a:lnTo>
                  <a:pt x="403732" y="2540"/>
                </a:lnTo>
                <a:close/>
              </a:path>
              <a:path w="434339" h="224789">
                <a:moveTo>
                  <a:pt x="411561" y="2759"/>
                </a:moveTo>
                <a:lnTo>
                  <a:pt x="409460" y="3810"/>
                </a:lnTo>
                <a:lnTo>
                  <a:pt x="411375" y="3182"/>
                </a:lnTo>
                <a:lnTo>
                  <a:pt x="411561" y="2759"/>
                </a:lnTo>
                <a:close/>
              </a:path>
              <a:path w="434339" h="224789">
                <a:moveTo>
                  <a:pt x="411375" y="3182"/>
                </a:moveTo>
                <a:lnTo>
                  <a:pt x="409460" y="3810"/>
                </a:lnTo>
                <a:lnTo>
                  <a:pt x="411098" y="3810"/>
                </a:lnTo>
                <a:lnTo>
                  <a:pt x="411375" y="3182"/>
                </a:lnTo>
                <a:close/>
              </a:path>
              <a:path w="434339" h="224789">
                <a:moveTo>
                  <a:pt x="419468" y="2540"/>
                </a:moveTo>
                <a:lnTo>
                  <a:pt x="416559" y="2540"/>
                </a:lnTo>
                <a:lnTo>
                  <a:pt x="411098" y="3810"/>
                </a:lnTo>
                <a:lnTo>
                  <a:pt x="413550" y="3810"/>
                </a:lnTo>
                <a:lnTo>
                  <a:pt x="419468" y="2540"/>
                </a:lnTo>
                <a:close/>
              </a:path>
              <a:path w="434339" h="224789">
                <a:moveTo>
                  <a:pt x="411657" y="2540"/>
                </a:moveTo>
                <a:lnTo>
                  <a:pt x="408255" y="2540"/>
                </a:lnTo>
                <a:lnTo>
                  <a:pt x="403376" y="3515"/>
                </a:lnTo>
                <a:lnTo>
                  <a:pt x="411642" y="2574"/>
                </a:lnTo>
                <a:close/>
              </a:path>
              <a:path w="434339" h="224789">
                <a:moveTo>
                  <a:pt x="413334" y="2540"/>
                </a:moveTo>
                <a:lnTo>
                  <a:pt x="412775" y="2540"/>
                </a:lnTo>
                <a:lnTo>
                  <a:pt x="411558" y="2765"/>
                </a:lnTo>
                <a:lnTo>
                  <a:pt x="411375" y="3182"/>
                </a:lnTo>
                <a:lnTo>
                  <a:pt x="413334" y="2540"/>
                </a:lnTo>
                <a:close/>
              </a:path>
              <a:path w="434339" h="224789">
                <a:moveTo>
                  <a:pt x="413888" y="2037"/>
                </a:moveTo>
                <a:lnTo>
                  <a:pt x="411949" y="2540"/>
                </a:lnTo>
                <a:lnTo>
                  <a:pt x="411642" y="2574"/>
                </a:lnTo>
                <a:lnTo>
                  <a:pt x="411567" y="2746"/>
                </a:lnTo>
                <a:lnTo>
                  <a:pt x="411975" y="2540"/>
                </a:lnTo>
                <a:lnTo>
                  <a:pt x="413486" y="2540"/>
                </a:lnTo>
                <a:lnTo>
                  <a:pt x="413888" y="2037"/>
                </a:lnTo>
                <a:close/>
              </a:path>
              <a:path w="434339" h="224789">
                <a:moveTo>
                  <a:pt x="411949" y="2540"/>
                </a:moveTo>
                <a:lnTo>
                  <a:pt x="411657" y="2540"/>
                </a:lnTo>
                <a:lnTo>
                  <a:pt x="411949" y="2540"/>
                </a:lnTo>
                <a:close/>
              </a:path>
              <a:path w="434339" h="224789">
                <a:moveTo>
                  <a:pt x="395030" y="1404"/>
                </a:moveTo>
                <a:lnTo>
                  <a:pt x="389445" y="2540"/>
                </a:lnTo>
                <a:lnTo>
                  <a:pt x="391261" y="2540"/>
                </a:lnTo>
                <a:lnTo>
                  <a:pt x="395030" y="1404"/>
                </a:lnTo>
                <a:close/>
              </a:path>
              <a:path w="434339" h="224789">
                <a:moveTo>
                  <a:pt x="399375" y="1594"/>
                </a:moveTo>
                <a:lnTo>
                  <a:pt x="391261" y="2540"/>
                </a:lnTo>
                <a:lnTo>
                  <a:pt x="397370" y="2540"/>
                </a:lnTo>
                <a:lnTo>
                  <a:pt x="397730" y="2454"/>
                </a:lnTo>
                <a:lnTo>
                  <a:pt x="398240" y="2299"/>
                </a:lnTo>
                <a:lnTo>
                  <a:pt x="399375" y="1594"/>
                </a:lnTo>
                <a:close/>
              </a:path>
              <a:path w="434339" h="224789">
                <a:moveTo>
                  <a:pt x="397574" y="2501"/>
                </a:moveTo>
                <a:lnTo>
                  <a:pt x="397370" y="2540"/>
                </a:lnTo>
                <a:lnTo>
                  <a:pt x="397574" y="2501"/>
                </a:lnTo>
                <a:close/>
              </a:path>
              <a:path w="434339" h="224789">
                <a:moveTo>
                  <a:pt x="398065" y="2407"/>
                </a:moveTo>
                <a:lnTo>
                  <a:pt x="397446" y="2540"/>
                </a:lnTo>
                <a:lnTo>
                  <a:pt x="397991" y="2454"/>
                </a:lnTo>
                <a:close/>
              </a:path>
              <a:path w="434339" h="224789">
                <a:moveTo>
                  <a:pt x="397991" y="2454"/>
                </a:moveTo>
                <a:lnTo>
                  <a:pt x="397446" y="2540"/>
                </a:lnTo>
                <a:lnTo>
                  <a:pt x="397852" y="2540"/>
                </a:lnTo>
                <a:lnTo>
                  <a:pt x="397991" y="2454"/>
                </a:lnTo>
                <a:close/>
              </a:path>
              <a:path w="434339" h="224789">
                <a:moveTo>
                  <a:pt x="405815" y="1270"/>
                </a:moveTo>
                <a:lnTo>
                  <a:pt x="405498" y="1270"/>
                </a:lnTo>
                <a:lnTo>
                  <a:pt x="397969" y="2467"/>
                </a:lnTo>
                <a:lnTo>
                  <a:pt x="403260" y="1801"/>
                </a:lnTo>
                <a:lnTo>
                  <a:pt x="405815" y="1270"/>
                </a:lnTo>
                <a:close/>
              </a:path>
              <a:path w="434339" h="224789">
                <a:moveTo>
                  <a:pt x="403260" y="1801"/>
                </a:moveTo>
                <a:lnTo>
                  <a:pt x="397852" y="2540"/>
                </a:lnTo>
                <a:lnTo>
                  <a:pt x="399707" y="2540"/>
                </a:lnTo>
                <a:lnTo>
                  <a:pt x="403260" y="1801"/>
                </a:lnTo>
                <a:close/>
              </a:path>
              <a:path w="434339" h="224789">
                <a:moveTo>
                  <a:pt x="410502" y="1270"/>
                </a:moveTo>
                <a:lnTo>
                  <a:pt x="407149" y="1270"/>
                </a:lnTo>
                <a:lnTo>
                  <a:pt x="403260" y="1801"/>
                </a:lnTo>
                <a:lnTo>
                  <a:pt x="399707" y="2540"/>
                </a:lnTo>
                <a:lnTo>
                  <a:pt x="404279" y="2540"/>
                </a:lnTo>
                <a:lnTo>
                  <a:pt x="410502" y="1270"/>
                </a:lnTo>
                <a:close/>
              </a:path>
              <a:path w="434339" h="224789">
                <a:moveTo>
                  <a:pt x="414502" y="1270"/>
                </a:moveTo>
                <a:lnTo>
                  <a:pt x="410502" y="1270"/>
                </a:lnTo>
                <a:lnTo>
                  <a:pt x="404279" y="2540"/>
                </a:lnTo>
                <a:lnTo>
                  <a:pt x="408255" y="2540"/>
                </a:lnTo>
                <a:lnTo>
                  <a:pt x="414141" y="1721"/>
                </a:lnTo>
                <a:lnTo>
                  <a:pt x="414502" y="1270"/>
                </a:lnTo>
                <a:close/>
              </a:path>
              <a:path w="434339" h="224789">
                <a:moveTo>
                  <a:pt x="422097" y="1270"/>
                </a:moveTo>
                <a:lnTo>
                  <a:pt x="419214" y="2540"/>
                </a:lnTo>
                <a:lnTo>
                  <a:pt x="422224" y="2540"/>
                </a:lnTo>
                <a:lnTo>
                  <a:pt x="422097" y="1270"/>
                </a:lnTo>
                <a:close/>
              </a:path>
              <a:path w="434339" h="224789">
                <a:moveTo>
                  <a:pt x="414141" y="1721"/>
                </a:moveTo>
                <a:lnTo>
                  <a:pt x="408867" y="2467"/>
                </a:lnTo>
                <a:lnTo>
                  <a:pt x="414033" y="1856"/>
                </a:lnTo>
                <a:lnTo>
                  <a:pt x="414141" y="1721"/>
                </a:lnTo>
                <a:close/>
              </a:path>
              <a:path w="434339" h="224789">
                <a:moveTo>
                  <a:pt x="404050" y="1270"/>
                </a:moveTo>
                <a:lnTo>
                  <a:pt x="402158" y="1270"/>
                </a:lnTo>
                <a:lnTo>
                  <a:pt x="401312" y="1368"/>
                </a:lnTo>
                <a:lnTo>
                  <a:pt x="398240" y="2299"/>
                </a:lnTo>
                <a:lnTo>
                  <a:pt x="398065" y="2407"/>
                </a:lnTo>
                <a:lnTo>
                  <a:pt x="404050" y="1270"/>
                </a:lnTo>
                <a:close/>
              </a:path>
              <a:path w="434339" h="224789">
                <a:moveTo>
                  <a:pt x="415057" y="1734"/>
                </a:moveTo>
                <a:lnTo>
                  <a:pt x="414033" y="1856"/>
                </a:lnTo>
                <a:lnTo>
                  <a:pt x="413888" y="2037"/>
                </a:lnTo>
                <a:lnTo>
                  <a:pt x="415057" y="1734"/>
                </a:lnTo>
                <a:close/>
              </a:path>
              <a:path w="434339" h="224789">
                <a:moveTo>
                  <a:pt x="418985" y="1270"/>
                </a:moveTo>
                <a:lnTo>
                  <a:pt x="417334" y="1270"/>
                </a:lnTo>
                <a:lnTo>
                  <a:pt x="416271" y="1420"/>
                </a:lnTo>
                <a:lnTo>
                  <a:pt x="415057" y="1734"/>
                </a:lnTo>
                <a:lnTo>
                  <a:pt x="418985" y="1270"/>
                </a:lnTo>
                <a:close/>
              </a:path>
              <a:path w="434339" h="224789">
                <a:moveTo>
                  <a:pt x="416852" y="1270"/>
                </a:moveTo>
                <a:lnTo>
                  <a:pt x="414502" y="1270"/>
                </a:lnTo>
                <a:lnTo>
                  <a:pt x="414141" y="1721"/>
                </a:lnTo>
                <a:lnTo>
                  <a:pt x="416331" y="1404"/>
                </a:lnTo>
                <a:lnTo>
                  <a:pt x="416852" y="1270"/>
                </a:lnTo>
                <a:close/>
              </a:path>
              <a:path w="434339" h="224789">
                <a:moveTo>
                  <a:pt x="401637" y="1270"/>
                </a:moveTo>
                <a:lnTo>
                  <a:pt x="399897" y="1270"/>
                </a:lnTo>
                <a:lnTo>
                  <a:pt x="399375" y="1594"/>
                </a:lnTo>
                <a:lnTo>
                  <a:pt x="401312" y="1368"/>
                </a:lnTo>
                <a:lnTo>
                  <a:pt x="401637" y="1270"/>
                </a:lnTo>
                <a:close/>
              </a:path>
              <a:path w="434339" h="224789">
                <a:moveTo>
                  <a:pt x="417334" y="1270"/>
                </a:moveTo>
                <a:lnTo>
                  <a:pt x="416852" y="1270"/>
                </a:lnTo>
                <a:lnTo>
                  <a:pt x="416271" y="1420"/>
                </a:lnTo>
                <a:lnTo>
                  <a:pt x="417334" y="1270"/>
                </a:lnTo>
                <a:close/>
              </a:path>
              <a:path w="434339" h="224789">
                <a:moveTo>
                  <a:pt x="395693" y="1270"/>
                </a:moveTo>
                <a:lnTo>
                  <a:pt x="395477" y="1270"/>
                </a:lnTo>
                <a:lnTo>
                  <a:pt x="395030" y="1404"/>
                </a:lnTo>
                <a:lnTo>
                  <a:pt x="395693" y="1270"/>
                </a:lnTo>
                <a:close/>
              </a:path>
              <a:path w="434339" h="224789">
                <a:moveTo>
                  <a:pt x="402158" y="1270"/>
                </a:moveTo>
                <a:lnTo>
                  <a:pt x="401637" y="1270"/>
                </a:lnTo>
                <a:lnTo>
                  <a:pt x="401312" y="1368"/>
                </a:lnTo>
                <a:lnTo>
                  <a:pt x="402158" y="1270"/>
                </a:lnTo>
                <a:close/>
              </a:path>
              <a:path w="434339" h="224789">
                <a:moveTo>
                  <a:pt x="418160" y="0"/>
                </a:moveTo>
                <a:lnTo>
                  <a:pt x="413194" y="1270"/>
                </a:lnTo>
                <a:lnTo>
                  <a:pt x="417487" y="1270"/>
                </a:lnTo>
                <a:lnTo>
                  <a:pt x="418160" y="0"/>
                </a:lnTo>
                <a:close/>
              </a:path>
              <a:path w="434339" h="224789">
                <a:moveTo>
                  <a:pt x="434124" y="0"/>
                </a:moveTo>
                <a:lnTo>
                  <a:pt x="421678" y="0"/>
                </a:lnTo>
                <a:lnTo>
                  <a:pt x="417804" y="1270"/>
                </a:lnTo>
                <a:lnTo>
                  <a:pt x="426910" y="1270"/>
                </a:lnTo>
                <a:lnTo>
                  <a:pt x="434124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607559" y="2944578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5838" y="1482"/>
                </a:moveTo>
                <a:lnTo>
                  <a:pt x="4279" y="1803"/>
                </a:lnTo>
                <a:lnTo>
                  <a:pt x="0" y="2806"/>
                </a:lnTo>
                <a:lnTo>
                  <a:pt x="5838" y="1482"/>
                </a:lnTo>
                <a:close/>
              </a:path>
              <a:path w="13335" h="3175">
                <a:moveTo>
                  <a:pt x="12903" y="0"/>
                </a:moveTo>
                <a:lnTo>
                  <a:pt x="7391" y="1130"/>
                </a:lnTo>
                <a:lnTo>
                  <a:pt x="5838" y="1482"/>
                </a:lnTo>
                <a:lnTo>
                  <a:pt x="12903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29117" y="29297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634" y="0"/>
                </a:moveTo>
                <a:lnTo>
                  <a:pt x="419" y="12"/>
                </a:lnTo>
                <a:lnTo>
                  <a:pt x="215" y="38"/>
                </a:lnTo>
                <a:lnTo>
                  <a:pt x="0" y="5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19376" y="2930265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448" y="0"/>
                </a:moveTo>
                <a:lnTo>
                  <a:pt x="0" y="469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428891" y="3021118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4" h="12700">
                <a:moveTo>
                  <a:pt x="17068" y="0"/>
                </a:moveTo>
                <a:lnTo>
                  <a:pt x="4838" y="6908"/>
                </a:lnTo>
                <a:lnTo>
                  <a:pt x="2717" y="9042"/>
                </a:lnTo>
                <a:lnTo>
                  <a:pt x="0" y="12369"/>
                </a:lnTo>
                <a:lnTo>
                  <a:pt x="3530" y="11722"/>
                </a:lnTo>
                <a:lnTo>
                  <a:pt x="10210" y="8445"/>
                </a:lnTo>
                <a:lnTo>
                  <a:pt x="17513" y="1879"/>
                </a:lnTo>
                <a:lnTo>
                  <a:pt x="18338" y="292"/>
                </a:lnTo>
                <a:lnTo>
                  <a:pt x="17068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03462" y="3066155"/>
            <a:ext cx="72390" cy="40640"/>
          </a:xfrm>
          <a:custGeom>
            <a:avLst/>
            <a:gdLst/>
            <a:ahLst/>
            <a:cxnLst/>
            <a:rect l="l" t="t" r="r" b="b"/>
            <a:pathLst>
              <a:path w="72389" h="40639">
                <a:moveTo>
                  <a:pt x="63322" y="0"/>
                </a:moveTo>
                <a:lnTo>
                  <a:pt x="57899" y="6934"/>
                </a:lnTo>
                <a:lnTo>
                  <a:pt x="55410" y="4914"/>
                </a:lnTo>
                <a:lnTo>
                  <a:pt x="52324" y="7518"/>
                </a:lnTo>
                <a:lnTo>
                  <a:pt x="52730" y="5016"/>
                </a:lnTo>
                <a:lnTo>
                  <a:pt x="48552" y="5689"/>
                </a:lnTo>
                <a:lnTo>
                  <a:pt x="46177" y="4330"/>
                </a:lnTo>
                <a:lnTo>
                  <a:pt x="39433" y="7848"/>
                </a:lnTo>
                <a:lnTo>
                  <a:pt x="37998" y="6248"/>
                </a:lnTo>
                <a:lnTo>
                  <a:pt x="33375" y="8635"/>
                </a:lnTo>
                <a:lnTo>
                  <a:pt x="30010" y="12153"/>
                </a:lnTo>
                <a:lnTo>
                  <a:pt x="24206" y="14452"/>
                </a:lnTo>
                <a:lnTo>
                  <a:pt x="23990" y="11658"/>
                </a:lnTo>
                <a:lnTo>
                  <a:pt x="27025" y="8267"/>
                </a:lnTo>
                <a:lnTo>
                  <a:pt x="26974" y="3200"/>
                </a:lnTo>
                <a:lnTo>
                  <a:pt x="22377" y="0"/>
                </a:lnTo>
                <a:lnTo>
                  <a:pt x="21043" y="4914"/>
                </a:lnTo>
                <a:lnTo>
                  <a:pt x="18986" y="4686"/>
                </a:lnTo>
                <a:lnTo>
                  <a:pt x="13550" y="6578"/>
                </a:lnTo>
                <a:lnTo>
                  <a:pt x="6451" y="11696"/>
                </a:lnTo>
                <a:lnTo>
                  <a:pt x="6502" y="13614"/>
                </a:lnTo>
                <a:lnTo>
                  <a:pt x="10972" y="13512"/>
                </a:lnTo>
                <a:lnTo>
                  <a:pt x="16383" y="12318"/>
                </a:lnTo>
                <a:lnTo>
                  <a:pt x="18592" y="13512"/>
                </a:lnTo>
                <a:lnTo>
                  <a:pt x="14554" y="17322"/>
                </a:lnTo>
                <a:lnTo>
                  <a:pt x="12522" y="19684"/>
                </a:lnTo>
                <a:lnTo>
                  <a:pt x="596" y="22021"/>
                </a:lnTo>
                <a:lnTo>
                  <a:pt x="6223" y="22021"/>
                </a:lnTo>
                <a:lnTo>
                  <a:pt x="9677" y="22263"/>
                </a:lnTo>
                <a:lnTo>
                  <a:pt x="9931" y="27952"/>
                </a:lnTo>
                <a:lnTo>
                  <a:pt x="8064" y="30695"/>
                </a:lnTo>
                <a:lnTo>
                  <a:pt x="0" y="34328"/>
                </a:lnTo>
                <a:lnTo>
                  <a:pt x="1181" y="35318"/>
                </a:lnTo>
                <a:lnTo>
                  <a:pt x="8724" y="33985"/>
                </a:lnTo>
                <a:lnTo>
                  <a:pt x="12928" y="35318"/>
                </a:lnTo>
                <a:lnTo>
                  <a:pt x="19177" y="40551"/>
                </a:lnTo>
                <a:lnTo>
                  <a:pt x="26250" y="39522"/>
                </a:lnTo>
                <a:lnTo>
                  <a:pt x="31546" y="36652"/>
                </a:lnTo>
                <a:lnTo>
                  <a:pt x="37922" y="34467"/>
                </a:lnTo>
                <a:lnTo>
                  <a:pt x="42367" y="33235"/>
                </a:lnTo>
                <a:lnTo>
                  <a:pt x="49022" y="30175"/>
                </a:lnTo>
                <a:lnTo>
                  <a:pt x="57403" y="27990"/>
                </a:lnTo>
                <a:lnTo>
                  <a:pt x="62903" y="23901"/>
                </a:lnTo>
                <a:lnTo>
                  <a:pt x="71628" y="18033"/>
                </a:lnTo>
                <a:lnTo>
                  <a:pt x="71742" y="11595"/>
                </a:lnTo>
                <a:lnTo>
                  <a:pt x="69532" y="10299"/>
                </a:lnTo>
                <a:lnTo>
                  <a:pt x="72034" y="3111"/>
                </a:lnTo>
                <a:lnTo>
                  <a:pt x="67284" y="3467"/>
                </a:lnTo>
                <a:lnTo>
                  <a:pt x="63322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70756" y="294314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0"/>
                </a:moveTo>
                <a:lnTo>
                  <a:pt x="558" y="1841"/>
                </a:lnTo>
                <a:lnTo>
                  <a:pt x="3606" y="3848"/>
                </a:lnTo>
                <a:lnTo>
                  <a:pt x="1727" y="1371"/>
                </a:lnTo>
                <a:lnTo>
                  <a:pt x="0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71753" y="2936633"/>
            <a:ext cx="41910" cy="22860"/>
          </a:xfrm>
          <a:custGeom>
            <a:avLst/>
            <a:gdLst/>
            <a:ahLst/>
            <a:cxnLst/>
            <a:rect l="l" t="t" r="r" b="b"/>
            <a:pathLst>
              <a:path w="41910" h="22860">
                <a:moveTo>
                  <a:pt x="20640" y="18326"/>
                </a:moveTo>
                <a:lnTo>
                  <a:pt x="16409" y="18326"/>
                </a:lnTo>
                <a:lnTo>
                  <a:pt x="16854" y="19215"/>
                </a:lnTo>
                <a:lnTo>
                  <a:pt x="14911" y="20078"/>
                </a:lnTo>
                <a:lnTo>
                  <a:pt x="17082" y="21043"/>
                </a:lnTo>
                <a:lnTo>
                  <a:pt x="18556" y="22275"/>
                </a:lnTo>
                <a:lnTo>
                  <a:pt x="19673" y="22275"/>
                </a:lnTo>
                <a:lnTo>
                  <a:pt x="20626" y="21793"/>
                </a:lnTo>
                <a:lnTo>
                  <a:pt x="20640" y="18326"/>
                </a:lnTo>
                <a:close/>
              </a:path>
              <a:path w="41910" h="22860">
                <a:moveTo>
                  <a:pt x="9539" y="14947"/>
                </a:moveTo>
                <a:lnTo>
                  <a:pt x="8904" y="15608"/>
                </a:lnTo>
                <a:lnTo>
                  <a:pt x="10377" y="17030"/>
                </a:lnTo>
                <a:lnTo>
                  <a:pt x="12802" y="18338"/>
                </a:lnTo>
                <a:lnTo>
                  <a:pt x="13590" y="18732"/>
                </a:lnTo>
                <a:lnTo>
                  <a:pt x="15241" y="18326"/>
                </a:lnTo>
                <a:lnTo>
                  <a:pt x="20640" y="18326"/>
                </a:lnTo>
                <a:lnTo>
                  <a:pt x="21494" y="15887"/>
                </a:lnTo>
                <a:lnTo>
                  <a:pt x="21599" y="15659"/>
                </a:lnTo>
                <a:lnTo>
                  <a:pt x="22086" y="15290"/>
                </a:lnTo>
                <a:lnTo>
                  <a:pt x="12040" y="15290"/>
                </a:lnTo>
                <a:lnTo>
                  <a:pt x="11075" y="15252"/>
                </a:lnTo>
                <a:lnTo>
                  <a:pt x="9539" y="14947"/>
                </a:lnTo>
                <a:close/>
              </a:path>
              <a:path w="41910" h="22860">
                <a:moveTo>
                  <a:pt x="40956" y="14490"/>
                </a:moveTo>
                <a:lnTo>
                  <a:pt x="35904" y="14490"/>
                </a:lnTo>
                <a:lnTo>
                  <a:pt x="36704" y="14795"/>
                </a:lnTo>
                <a:lnTo>
                  <a:pt x="37479" y="15887"/>
                </a:lnTo>
                <a:lnTo>
                  <a:pt x="38266" y="16802"/>
                </a:lnTo>
                <a:lnTo>
                  <a:pt x="39295" y="17030"/>
                </a:lnTo>
                <a:lnTo>
                  <a:pt x="40146" y="16586"/>
                </a:lnTo>
                <a:lnTo>
                  <a:pt x="40819" y="15354"/>
                </a:lnTo>
                <a:lnTo>
                  <a:pt x="40956" y="14490"/>
                </a:lnTo>
                <a:close/>
              </a:path>
              <a:path w="41910" h="22860">
                <a:moveTo>
                  <a:pt x="28078" y="7416"/>
                </a:moveTo>
                <a:lnTo>
                  <a:pt x="26823" y="7416"/>
                </a:lnTo>
                <a:lnTo>
                  <a:pt x="27280" y="8089"/>
                </a:lnTo>
                <a:lnTo>
                  <a:pt x="26633" y="8204"/>
                </a:lnTo>
                <a:lnTo>
                  <a:pt x="26560" y="8356"/>
                </a:lnTo>
                <a:lnTo>
                  <a:pt x="26455" y="8928"/>
                </a:lnTo>
                <a:lnTo>
                  <a:pt x="28135" y="10096"/>
                </a:lnTo>
                <a:lnTo>
                  <a:pt x="29605" y="10744"/>
                </a:lnTo>
                <a:lnTo>
                  <a:pt x="29935" y="11239"/>
                </a:lnTo>
                <a:lnTo>
                  <a:pt x="30938" y="11468"/>
                </a:lnTo>
                <a:lnTo>
                  <a:pt x="31755" y="12471"/>
                </a:lnTo>
                <a:lnTo>
                  <a:pt x="31751" y="15087"/>
                </a:lnTo>
                <a:lnTo>
                  <a:pt x="32513" y="15659"/>
                </a:lnTo>
                <a:lnTo>
                  <a:pt x="35269" y="15087"/>
                </a:lnTo>
                <a:lnTo>
                  <a:pt x="35904" y="14490"/>
                </a:lnTo>
                <a:lnTo>
                  <a:pt x="40956" y="14490"/>
                </a:lnTo>
                <a:lnTo>
                  <a:pt x="40984" y="14312"/>
                </a:lnTo>
                <a:lnTo>
                  <a:pt x="41530" y="13741"/>
                </a:lnTo>
                <a:lnTo>
                  <a:pt x="41840" y="13182"/>
                </a:lnTo>
                <a:lnTo>
                  <a:pt x="41858" y="12852"/>
                </a:lnTo>
                <a:lnTo>
                  <a:pt x="41441" y="12534"/>
                </a:lnTo>
                <a:lnTo>
                  <a:pt x="38837" y="12534"/>
                </a:lnTo>
                <a:lnTo>
                  <a:pt x="37440" y="12496"/>
                </a:lnTo>
                <a:lnTo>
                  <a:pt x="36577" y="12179"/>
                </a:lnTo>
                <a:lnTo>
                  <a:pt x="36272" y="11099"/>
                </a:lnTo>
                <a:lnTo>
                  <a:pt x="35599" y="10604"/>
                </a:lnTo>
                <a:lnTo>
                  <a:pt x="32081" y="10096"/>
                </a:lnTo>
                <a:lnTo>
                  <a:pt x="32005" y="9461"/>
                </a:lnTo>
                <a:lnTo>
                  <a:pt x="31357" y="8928"/>
                </a:lnTo>
                <a:lnTo>
                  <a:pt x="29833" y="8267"/>
                </a:lnTo>
                <a:lnTo>
                  <a:pt x="28703" y="8064"/>
                </a:lnTo>
                <a:lnTo>
                  <a:pt x="28078" y="7416"/>
                </a:lnTo>
                <a:close/>
              </a:path>
              <a:path w="41910" h="22860">
                <a:moveTo>
                  <a:pt x="14263" y="13881"/>
                </a:moveTo>
                <a:lnTo>
                  <a:pt x="12421" y="14490"/>
                </a:lnTo>
                <a:lnTo>
                  <a:pt x="12040" y="15290"/>
                </a:lnTo>
                <a:lnTo>
                  <a:pt x="22086" y="15290"/>
                </a:lnTo>
                <a:lnTo>
                  <a:pt x="22924" y="14655"/>
                </a:lnTo>
                <a:lnTo>
                  <a:pt x="23369" y="14135"/>
                </a:lnTo>
                <a:lnTo>
                  <a:pt x="23301" y="13931"/>
                </a:lnTo>
                <a:lnTo>
                  <a:pt x="15977" y="13931"/>
                </a:lnTo>
                <a:lnTo>
                  <a:pt x="14263" y="13881"/>
                </a:lnTo>
                <a:close/>
              </a:path>
              <a:path w="41910" h="22860">
                <a:moveTo>
                  <a:pt x="22848" y="12852"/>
                </a:moveTo>
                <a:lnTo>
                  <a:pt x="17679" y="12852"/>
                </a:lnTo>
                <a:lnTo>
                  <a:pt x="17695" y="13474"/>
                </a:lnTo>
                <a:lnTo>
                  <a:pt x="15977" y="13931"/>
                </a:lnTo>
                <a:lnTo>
                  <a:pt x="23301" y="13931"/>
                </a:lnTo>
                <a:lnTo>
                  <a:pt x="23145" y="13462"/>
                </a:lnTo>
                <a:lnTo>
                  <a:pt x="22848" y="12852"/>
                </a:lnTo>
                <a:close/>
              </a:path>
              <a:path w="41910" h="22860">
                <a:moveTo>
                  <a:pt x="26043" y="7429"/>
                </a:moveTo>
                <a:lnTo>
                  <a:pt x="14796" y="7429"/>
                </a:lnTo>
                <a:lnTo>
                  <a:pt x="15189" y="8064"/>
                </a:lnTo>
                <a:lnTo>
                  <a:pt x="15314" y="8686"/>
                </a:lnTo>
                <a:lnTo>
                  <a:pt x="15088" y="9512"/>
                </a:lnTo>
                <a:lnTo>
                  <a:pt x="14377" y="9817"/>
                </a:lnTo>
                <a:lnTo>
                  <a:pt x="13552" y="10096"/>
                </a:lnTo>
                <a:lnTo>
                  <a:pt x="12929" y="10363"/>
                </a:lnTo>
                <a:lnTo>
                  <a:pt x="12206" y="11239"/>
                </a:lnTo>
                <a:lnTo>
                  <a:pt x="10605" y="11417"/>
                </a:lnTo>
                <a:lnTo>
                  <a:pt x="8599" y="11836"/>
                </a:lnTo>
                <a:lnTo>
                  <a:pt x="7888" y="12471"/>
                </a:lnTo>
                <a:lnTo>
                  <a:pt x="7888" y="13182"/>
                </a:lnTo>
                <a:lnTo>
                  <a:pt x="9221" y="13474"/>
                </a:lnTo>
                <a:lnTo>
                  <a:pt x="11342" y="13233"/>
                </a:lnTo>
                <a:lnTo>
                  <a:pt x="14733" y="12903"/>
                </a:lnTo>
                <a:lnTo>
                  <a:pt x="17679" y="12852"/>
                </a:lnTo>
                <a:lnTo>
                  <a:pt x="22848" y="12852"/>
                </a:lnTo>
                <a:lnTo>
                  <a:pt x="22493" y="12179"/>
                </a:lnTo>
                <a:lnTo>
                  <a:pt x="23128" y="11531"/>
                </a:lnTo>
                <a:lnTo>
                  <a:pt x="23343" y="11036"/>
                </a:lnTo>
                <a:lnTo>
                  <a:pt x="22850" y="10439"/>
                </a:lnTo>
                <a:lnTo>
                  <a:pt x="22750" y="10033"/>
                </a:lnTo>
                <a:lnTo>
                  <a:pt x="22670" y="9461"/>
                </a:lnTo>
                <a:lnTo>
                  <a:pt x="23356" y="8128"/>
                </a:lnTo>
                <a:lnTo>
                  <a:pt x="25033" y="7848"/>
                </a:lnTo>
                <a:lnTo>
                  <a:pt x="26043" y="7429"/>
                </a:lnTo>
                <a:close/>
              </a:path>
              <a:path w="41910" h="22860">
                <a:moveTo>
                  <a:pt x="39815" y="12204"/>
                </a:moveTo>
                <a:lnTo>
                  <a:pt x="38837" y="12534"/>
                </a:lnTo>
                <a:lnTo>
                  <a:pt x="41441" y="12534"/>
                </a:lnTo>
                <a:lnTo>
                  <a:pt x="39815" y="12204"/>
                </a:lnTo>
                <a:close/>
              </a:path>
              <a:path w="41910" h="22860">
                <a:moveTo>
                  <a:pt x="11902" y="4191"/>
                </a:moveTo>
                <a:lnTo>
                  <a:pt x="3112" y="4191"/>
                </a:lnTo>
                <a:lnTo>
                  <a:pt x="3646" y="4483"/>
                </a:lnTo>
                <a:lnTo>
                  <a:pt x="2611" y="5410"/>
                </a:lnTo>
                <a:lnTo>
                  <a:pt x="1703" y="6451"/>
                </a:lnTo>
                <a:lnTo>
                  <a:pt x="1599" y="7264"/>
                </a:lnTo>
                <a:lnTo>
                  <a:pt x="2515" y="8356"/>
                </a:lnTo>
                <a:lnTo>
                  <a:pt x="4144" y="9512"/>
                </a:lnTo>
                <a:lnTo>
                  <a:pt x="5563" y="10299"/>
                </a:lnTo>
                <a:lnTo>
                  <a:pt x="7176" y="10439"/>
                </a:lnTo>
                <a:lnTo>
                  <a:pt x="8726" y="10033"/>
                </a:lnTo>
                <a:lnTo>
                  <a:pt x="9208" y="9004"/>
                </a:lnTo>
                <a:lnTo>
                  <a:pt x="9526" y="7975"/>
                </a:lnTo>
                <a:lnTo>
                  <a:pt x="10402" y="7772"/>
                </a:lnTo>
                <a:lnTo>
                  <a:pt x="10548" y="7429"/>
                </a:lnTo>
                <a:lnTo>
                  <a:pt x="10629" y="7162"/>
                </a:lnTo>
                <a:lnTo>
                  <a:pt x="10707" y="6451"/>
                </a:lnTo>
                <a:lnTo>
                  <a:pt x="27148" y="6451"/>
                </a:lnTo>
                <a:lnTo>
                  <a:pt x="26988" y="6286"/>
                </a:lnTo>
                <a:lnTo>
                  <a:pt x="25224" y="5638"/>
                </a:lnTo>
                <a:lnTo>
                  <a:pt x="14250" y="5638"/>
                </a:lnTo>
                <a:lnTo>
                  <a:pt x="11902" y="4191"/>
                </a:lnTo>
                <a:close/>
              </a:path>
              <a:path w="41910" h="22860">
                <a:moveTo>
                  <a:pt x="27148" y="6451"/>
                </a:moveTo>
                <a:lnTo>
                  <a:pt x="11532" y="6451"/>
                </a:lnTo>
                <a:lnTo>
                  <a:pt x="11825" y="7162"/>
                </a:lnTo>
                <a:lnTo>
                  <a:pt x="11748" y="8686"/>
                </a:lnTo>
                <a:lnTo>
                  <a:pt x="12599" y="8763"/>
                </a:lnTo>
                <a:lnTo>
                  <a:pt x="13260" y="8166"/>
                </a:lnTo>
                <a:lnTo>
                  <a:pt x="14060" y="8013"/>
                </a:lnTo>
                <a:lnTo>
                  <a:pt x="14796" y="7429"/>
                </a:lnTo>
                <a:lnTo>
                  <a:pt x="26074" y="7416"/>
                </a:lnTo>
                <a:lnTo>
                  <a:pt x="28078" y="7416"/>
                </a:lnTo>
                <a:lnTo>
                  <a:pt x="27148" y="6451"/>
                </a:lnTo>
                <a:close/>
              </a:path>
              <a:path w="41910" h="22860">
                <a:moveTo>
                  <a:pt x="11151" y="0"/>
                </a:moveTo>
                <a:lnTo>
                  <a:pt x="11132" y="787"/>
                </a:lnTo>
                <a:lnTo>
                  <a:pt x="11007" y="1168"/>
                </a:lnTo>
                <a:lnTo>
                  <a:pt x="10818" y="1625"/>
                </a:lnTo>
                <a:lnTo>
                  <a:pt x="12853" y="3441"/>
                </a:lnTo>
                <a:lnTo>
                  <a:pt x="14250" y="5638"/>
                </a:lnTo>
                <a:lnTo>
                  <a:pt x="25224" y="5638"/>
                </a:lnTo>
                <a:lnTo>
                  <a:pt x="24601" y="5410"/>
                </a:lnTo>
                <a:lnTo>
                  <a:pt x="22670" y="5384"/>
                </a:lnTo>
                <a:lnTo>
                  <a:pt x="21896" y="4800"/>
                </a:lnTo>
                <a:lnTo>
                  <a:pt x="20041" y="4305"/>
                </a:lnTo>
                <a:lnTo>
                  <a:pt x="18949" y="4241"/>
                </a:lnTo>
                <a:lnTo>
                  <a:pt x="18107" y="3340"/>
                </a:lnTo>
                <a:lnTo>
                  <a:pt x="15774" y="3340"/>
                </a:lnTo>
                <a:lnTo>
                  <a:pt x="15551" y="2857"/>
                </a:lnTo>
                <a:lnTo>
                  <a:pt x="15431" y="1727"/>
                </a:lnTo>
                <a:lnTo>
                  <a:pt x="15266" y="1498"/>
                </a:lnTo>
                <a:lnTo>
                  <a:pt x="14259" y="1028"/>
                </a:lnTo>
                <a:lnTo>
                  <a:pt x="12536" y="1028"/>
                </a:lnTo>
                <a:lnTo>
                  <a:pt x="11151" y="0"/>
                </a:lnTo>
                <a:close/>
              </a:path>
              <a:path w="41910" h="22860">
                <a:moveTo>
                  <a:pt x="23382" y="4953"/>
                </a:moveTo>
                <a:lnTo>
                  <a:pt x="22670" y="5384"/>
                </a:lnTo>
                <a:lnTo>
                  <a:pt x="24575" y="5384"/>
                </a:lnTo>
                <a:lnTo>
                  <a:pt x="24334" y="5143"/>
                </a:lnTo>
                <a:lnTo>
                  <a:pt x="23382" y="4953"/>
                </a:lnTo>
                <a:close/>
              </a:path>
              <a:path w="41910" h="22860">
                <a:moveTo>
                  <a:pt x="2528" y="1295"/>
                </a:moveTo>
                <a:lnTo>
                  <a:pt x="1624" y="1638"/>
                </a:lnTo>
                <a:lnTo>
                  <a:pt x="712" y="2057"/>
                </a:lnTo>
                <a:lnTo>
                  <a:pt x="0" y="2857"/>
                </a:lnTo>
                <a:lnTo>
                  <a:pt x="421" y="4191"/>
                </a:lnTo>
                <a:lnTo>
                  <a:pt x="547" y="4483"/>
                </a:lnTo>
                <a:lnTo>
                  <a:pt x="788" y="4787"/>
                </a:lnTo>
                <a:lnTo>
                  <a:pt x="1436" y="4889"/>
                </a:lnTo>
                <a:lnTo>
                  <a:pt x="2300" y="4381"/>
                </a:lnTo>
                <a:lnTo>
                  <a:pt x="3112" y="4191"/>
                </a:lnTo>
                <a:lnTo>
                  <a:pt x="11902" y="4191"/>
                </a:lnTo>
                <a:lnTo>
                  <a:pt x="11650" y="3975"/>
                </a:lnTo>
                <a:lnTo>
                  <a:pt x="7976" y="3975"/>
                </a:lnTo>
                <a:lnTo>
                  <a:pt x="7481" y="3657"/>
                </a:lnTo>
                <a:lnTo>
                  <a:pt x="6986" y="3022"/>
                </a:lnTo>
                <a:lnTo>
                  <a:pt x="6036" y="2654"/>
                </a:lnTo>
                <a:lnTo>
                  <a:pt x="5208" y="2197"/>
                </a:lnTo>
                <a:lnTo>
                  <a:pt x="6198" y="1955"/>
                </a:lnTo>
                <a:lnTo>
                  <a:pt x="7240" y="1587"/>
                </a:lnTo>
                <a:lnTo>
                  <a:pt x="7328" y="1435"/>
                </a:lnTo>
                <a:lnTo>
                  <a:pt x="4090" y="1435"/>
                </a:lnTo>
                <a:lnTo>
                  <a:pt x="2528" y="1295"/>
                </a:lnTo>
                <a:close/>
              </a:path>
              <a:path w="41910" h="22860">
                <a:moveTo>
                  <a:pt x="8738" y="1168"/>
                </a:moveTo>
                <a:lnTo>
                  <a:pt x="8459" y="1435"/>
                </a:lnTo>
                <a:lnTo>
                  <a:pt x="8274" y="1955"/>
                </a:lnTo>
                <a:lnTo>
                  <a:pt x="8032" y="2438"/>
                </a:lnTo>
                <a:lnTo>
                  <a:pt x="8003" y="3022"/>
                </a:lnTo>
                <a:lnTo>
                  <a:pt x="8105" y="3657"/>
                </a:lnTo>
                <a:lnTo>
                  <a:pt x="7976" y="3975"/>
                </a:lnTo>
                <a:lnTo>
                  <a:pt x="11650" y="3975"/>
                </a:lnTo>
                <a:lnTo>
                  <a:pt x="10555" y="2857"/>
                </a:lnTo>
                <a:lnTo>
                  <a:pt x="9628" y="1625"/>
                </a:lnTo>
                <a:lnTo>
                  <a:pt x="8738" y="1168"/>
                </a:lnTo>
                <a:close/>
              </a:path>
              <a:path w="41910" h="22860">
                <a:moveTo>
                  <a:pt x="16790" y="2438"/>
                </a:moveTo>
                <a:lnTo>
                  <a:pt x="15774" y="3340"/>
                </a:lnTo>
                <a:lnTo>
                  <a:pt x="18107" y="3340"/>
                </a:lnTo>
                <a:lnTo>
                  <a:pt x="16790" y="2438"/>
                </a:lnTo>
                <a:close/>
              </a:path>
              <a:path w="41910" h="22860">
                <a:moveTo>
                  <a:pt x="6745" y="1028"/>
                </a:moveTo>
                <a:lnTo>
                  <a:pt x="4090" y="1435"/>
                </a:lnTo>
                <a:lnTo>
                  <a:pt x="7328" y="1435"/>
                </a:lnTo>
                <a:lnTo>
                  <a:pt x="7278" y="1295"/>
                </a:lnTo>
                <a:lnTo>
                  <a:pt x="6745" y="1028"/>
                </a:lnTo>
                <a:close/>
              </a:path>
              <a:path w="41910" h="22860">
                <a:moveTo>
                  <a:pt x="12891" y="787"/>
                </a:moveTo>
                <a:lnTo>
                  <a:pt x="12536" y="1028"/>
                </a:lnTo>
                <a:lnTo>
                  <a:pt x="14259" y="1028"/>
                </a:lnTo>
                <a:lnTo>
                  <a:pt x="14123" y="965"/>
                </a:lnTo>
                <a:lnTo>
                  <a:pt x="12891" y="787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85490" y="2934747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425" y="0"/>
                </a:moveTo>
                <a:lnTo>
                  <a:pt x="3365" y="812"/>
                </a:lnTo>
                <a:lnTo>
                  <a:pt x="1689" y="444"/>
                </a:lnTo>
                <a:lnTo>
                  <a:pt x="2654" y="1498"/>
                </a:lnTo>
                <a:lnTo>
                  <a:pt x="393" y="482"/>
                </a:lnTo>
                <a:lnTo>
                  <a:pt x="177" y="711"/>
                </a:lnTo>
                <a:lnTo>
                  <a:pt x="279" y="1066"/>
                </a:lnTo>
                <a:lnTo>
                  <a:pt x="0" y="1282"/>
                </a:lnTo>
                <a:lnTo>
                  <a:pt x="2095" y="2298"/>
                </a:lnTo>
                <a:lnTo>
                  <a:pt x="1866" y="2628"/>
                </a:lnTo>
                <a:lnTo>
                  <a:pt x="3797" y="3289"/>
                </a:lnTo>
                <a:lnTo>
                  <a:pt x="5651" y="3429"/>
                </a:lnTo>
                <a:lnTo>
                  <a:pt x="8915" y="3035"/>
                </a:lnTo>
                <a:lnTo>
                  <a:pt x="9931" y="3086"/>
                </a:lnTo>
                <a:lnTo>
                  <a:pt x="10325" y="3429"/>
                </a:lnTo>
                <a:lnTo>
                  <a:pt x="7175" y="4254"/>
                </a:lnTo>
                <a:lnTo>
                  <a:pt x="6883" y="4660"/>
                </a:lnTo>
                <a:lnTo>
                  <a:pt x="10896" y="5486"/>
                </a:lnTo>
                <a:lnTo>
                  <a:pt x="12865" y="5537"/>
                </a:lnTo>
                <a:lnTo>
                  <a:pt x="12953" y="5092"/>
                </a:lnTo>
                <a:lnTo>
                  <a:pt x="14503" y="5816"/>
                </a:lnTo>
                <a:lnTo>
                  <a:pt x="17284" y="6350"/>
                </a:lnTo>
                <a:lnTo>
                  <a:pt x="19977" y="5181"/>
                </a:lnTo>
                <a:lnTo>
                  <a:pt x="20040" y="4660"/>
                </a:lnTo>
                <a:lnTo>
                  <a:pt x="19545" y="4076"/>
                </a:lnTo>
                <a:lnTo>
                  <a:pt x="19723" y="2921"/>
                </a:lnTo>
                <a:lnTo>
                  <a:pt x="19519" y="2489"/>
                </a:lnTo>
                <a:lnTo>
                  <a:pt x="18732" y="1943"/>
                </a:lnTo>
                <a:lnTo>
                  <a:pt x="16509" y="1384"/>
                </a:lnTo>
                <a:lnTo>
                  <a:pt x="13881" y="1231"/>
                </a:lnTo>
                <a:lnTo>
                  <a:pt x="10883" y="673"/>
                </a:lnTo>
                <a:lnTo>
                  <a:pt x="10731" y="939"/>
                </a:lnTo>
                <a:lnTo>
                  <a:pt x="11277" y="1612"/>
                </a:lnTo>
                <a:lnTo>
                  <a:pt x="10413" y="1447"/>
                </a:lnTo>
                <a:lnTo>
                  <a:pt x="8026" y="177"/>
                </a:lnTo>
                <a:lnTo>
                  <a:pt x="7734" y="241"/>
                </a:lnTo>
                <a:lnTo>
                  <a:pt x="7772" y="660"/>
                </a:lnTo>
                <a:lnTo>
                  <a:pt x="9550" y="1892"/>
                </a:lnTo>
                <a:lnTo>
                  <a:pt x="9626" y="2260"/>
                </a:lnTo>
                <a:lnTo>
                  <a:pt x="7226" y="1231"/>
                </a:lnTo>
                <a:lnTo>
                  <a:pt x="5918" y="1333"/>
                </a:lnTo>
                <a:lnTo>
                  <a:pt x="4051" y="393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009977" y="2899006"/>
            <a:ext cx="1529080" cy="1529080"/>
          </a:xfrm>
          <a:custGeom>
            <a:avLst/>
            <a:gdLst/>
            <a:ahLst/>
            <a:cxnLst/>
            <a:rect l="l" t="t" r="r" b="b"/>
            <a:pathLst>
              <a:path w="1529079" h="1529079">
                <a:moveTo>
                  <a:pt x="770843" y="0"/>
                </a:moveTo>
                <a:lnTo>
                  <a:pt x="722258" y="1147"/>
                </a:lnTo>
                <a:lnTo>
                  <a:pt x="673894" y="5356"/>
                </a:lnTo>
                <a:lnTo>
                  <a:pt x="625909" y="12606"/>
                </a:lnTo>
                <a:lnTo>
                  <a:pt x="578463" y="22880"/>
                </a:lnTo>
                <a:lnTo>
                  <a:pt x="531713" y="36156"/>
                </a:lnTo>
                <a:lnTo>
                  <a:pt x="485820" y="52417"/>
                </a:lnTo>
                <a:lnTo>
                  <a:pt x="440941" y="71642"/>
                </a:lnTo>
                <a:lnTo>
                  <a:pt x="397236" y="93813"/>
                </a:lnTo>
                <a:lnTo>
                  <a:pt x="354863" y="118910"/>
                </a:lnTo>
                <a:lnTo>
                  <a:pt x="345478" y="124967"/>
                </a:lnTo>
                <a:lnTo>
                  <a:pt x="342477" y="126884"/>
                </a:lnTo>
                <a:lnTo>
                  <a:pt x="335697" y="131486"/>
                </a:lnTo>
                <a:lnTo>
                  <a:pt x="327638" y="137055"/>
                </a:lnTo>
                <a:lnTo>
                  <a:pt x="320802" y="141871"/>
                </a:lnTo>
                <a:lnTo>
                  <a:pt x="270997" y="180606"/>
                </a:lnTo>
                <a:lnTo>
                  <a:pt x="223888" y="223926"/>
                </a:lnTo>
                <a:lnTo>
                  <a:pt x="175075" y="277598"/>
                </a:lnTo>
                <a:lnTo>
                  <a:pt x="130568" y="337032"/>
                </a:lnTo>
                <a:lnTo>
                  <a:pt x="99694" y="388026"/>
                </a:lnTo>
                <a:lnTo>
                  <a:pt x="80632" y="422274"/>
                </a:lnTo>
                <a:lnTo>
                  <a:pt x="80505" y="422605"/>
                </a:lnTo>
                <a:lnTo>
                  <a:pt x="75508" y="432812"/>
                </a:lnTo>
                <a:lnTo>
                  <a:pt x="52177" y="486298"/>
                </a:lnTo>
                <a:lnTo>
                  <a:pt x="39088" y="522366"/>
                </a:lnTo>
                <a:lnTo>
                  <a:pt x="25190" y="569173"/>
                </a:lnTo>
                <a:lnTo>
                  <a:pt x="12619" y="625762"/>
                </a:lnTo>
                <a:lnTo>
                  <a:pt x="3510" y="691178"/>
                </a:lnTo>
                <a:lnTo>
                  <a:pt x="0" y="764463"/>
                </a:lnTo>
                <a:lnTo>
                  <a:pt x="1715" y="816021"/>
                </a:lnTo>
                <a:lnTo>
                  <a:pt x="6805" y="866809"/>
                </a:lnTo>
                <a:lnTo>
                  <a:pt x="15180" y="916702"/>
                </a:lnTo>
                <a:lnTo>
                  <a:pt x="26752" y="965576"/>
                </a:lnTo>
                <a:lnTo>
                  <a:pt x="41434" y="1013308"/>
                </a:lnTo>
                <a:lnTo>
                  <a:pt x="59137" y="1059772"/>
                </a:lnTo>
                <a:lnTo>
                  <a:pt x="79774" y="1104844"/>
                </a:lnTo>
                <a:lnTo>
                  <a:pt x="103257" y="1148401"/>
                </a:lnTo>
                <a:lnTo>
                  <a:pt x="129498" y="1190318"/>
                </a:lnTo>
                <a:lnTo>
                  <a:pt x="158408" y="1230471"/>
                </a:lnTo>
                <a:lnTo>
                  <a:pt x="189901" y="1268736"/>
                </a:lnTo>
                <a:lnTo>
                  <a:pt x="223888" y="1304988"/>
                </a:lnTo>
                <a:lnTo>
                  <a:pt x="259166" y="1338136"/>
                </a:lnTo>
                <a:lnTo>
                  <a:pt x="295960" y="1368628"/>
                </a:lnTo>
                <a:lnTo>
                  <a:pt x="334145" y="1396466"/>
                </a:lnTo>
                <a:lnTo>
                  <a:pt x="373593" y="1421648"/>
                </a:lnTo>
                <a:lnTo>
                  <a:pt x="414178" y="1444176"/>
                </a:lnTo>
                <a:lnTo>
                  <a:pt x="455774" y="1464051"/>
                </a:lnTo>
                <a:lnTo>
                  <a:pt x="498253" y="1481272"/>
                </a:lnTo>
                <a:lnTo>
                  <a:pt x="541489" y="1495840"/>
                </a:lnTo>
                <a:lnTo>
                  <a:pt x="585356" y="1507756"/>
                </a:lnTo>
                <a:lnTo>
                  <a:pt x="629727" y="1517020"/>
                </a:lnTo>
                <a:lnTo>
                  <a:pt x="674476" y="1523633"/>
                </a:lnTo>
                <a:lnTo>
                  <a:pt x="719476" y="1527595"/>
                </a:lnTo>
                <a:lnTo>
                  <a:pt x="764600" y="1528906"/>
                </a:lnTo>
                <a:lnTo>
                  <a:pt x="809722" y="1527568"/>
                </a:lnTo>
                <a:lnTo>
                  <a:pt x="854715" y="1523580"/>
                </a:lnTo>
                <a:lnTo>
                  <a:pt x="899453" y="1516943"/>
                </a:lnTo>
                <a:lnTo>
                  <a:pt x="943809" y="1507658"/>
                </a:lnTo>
                <a:lnTo>
                  <a:pt x="987657" y="1495725"/>
                </a:lnTo>
                <a:lnTo>
                  <a:pt x="1030870" y="1481144"/>
                </a:lnTo>
                <a:lnTo>
                  <a:pt x="1073321" y="1463916"/>
                </a:lnTo>
                <a:lnTo>
                  <a:pt x="1090877" y="1455521"/>
                </a:lnTo>
                <a:lnTo>
                  <a:pt x="764425" y="1455521"/>
                </a:lnTo>
                <a:lnTo>
                  <a:pt x="717216" y="1453945"/>
                </a:lnTo>
                <a:lnTo>
                  <a:pt x="670969" y="1449289"/>
                </a:lnTo>
                <a:lnTo>
                  <a:pt x="625771" y="1441663"/>
                </a:lnTo>
                <a:lnTo>
                  <a:pt x="581709" y="1431176"/>
                </a:lnTo>
                <a:lnTo>
                  <a:pt x="538870" y="1417936"/>
                </a:lnTo>
                <a:lnTo>
                  <a:pt x="497341" y="1402054"/>
                </a:lnTo>
                <a:lnTo>
                  <a:pt x="457211" y="1383638"/>
                </a:lnTo>
                <a:lnTo>
                  <a:pt x="418566" y="1362797"/>
                </a:lnTo>
                <a:lnTo>
                  <a:pt x="381493" y="1339641"/>
                </a:lnTo>
                <a:lnTo>
                  <a:pt x="346080" y="1314278"/>
                </a:lnTo>
                <a:lnTo>
                  <a:pt x="312414" y="1286818"/>
                </a:lnTo>
                <a:lnTo>
                  <a:pt x="280582" y="1257371"/>
                </a:lnTo>
                <a:lnTo>
                  <a:pt x="250672" y="1226045"/>
                </a:lnTo>
                <a:lnTo>
                  <a:pt x="222770" y="1192949"/>
                </a:lnTo>
                <a:lnTo>
                  <a:pt x="196965" y="1158192"/>
                </a:lnTo>
                <a:lnTo>
                  <a:pt x="173343" y="1121884"/>
                </a:lnTo>
                <a:lnTo>
                  <a:pt x="151991" y="1084135"/>
                </a:lnTo>
                <a:lnTo>
                  <a:pt x="132998" y="1045052"/>
                </a:lnTo>
                <a:lnTo>
                  <a:pt x="116450" y="1004745"/>
                </a:lnTo>
                <a:lnTo>
                  <a:pt x="102434" y="963324"/>
                </a:lnTo>
                <a:lnTo>
                  <a:pt x="91037" y="920897"/>
                </a:lnTo>
                <a:lnTo>
                  <a:pt x="82348" y="877574"/>
                </a:lnTo>
                <a:lnTo>
                  <a:pt x="76453" y="833464"/>
                </a:lnTo>
                <a:lnTo>
                  <a:pt x="73440" y="788676"/>
                </a:lnTo>
                <a:lnTo>
                  <a:pt x="73396" y="743318"/>
                </a:lnTo>
                <a:lnTo>
                  <a:pt x="76407" y="697502"/>
                </a:lnTo>
                <a:lnTo>
                  <a:pt x="82562" y="651335"/>
                </a:lnTo>
                <a:lnTo>
                  <a:pt x="91948" y="604926"/>
                </a:lnTo>
                <a:lnTo>
                  <a:pt x="105322" y="556509"/>
                </a:lnTo>
                <a:lnTo>
                  <a:pt x="122061" y="509573"/>
                </a:lnTo>
                <a:lnTo>
                  <a:pt x="142025" y="464259"/>
                </a:lnTo>
                <a:lnTo>
                  <a:pt x="165072" y="420705"/>
                </a:lnTo>
                <a:lnTo>
                  <a:pt x="191064" y="379052"/>
                </a:lnTo>
                <a:lnTo>
                  <a:pt x="219861" y="339439"/>
                </a:lnTo>
                <a:lnTo>
                  <a:pt x="251322" y="302005"/>
                </a:lnTo>
                <a:lnTo>
                  <a:pt x="285308" y="266892"/>
                </a:lnTo>
                <a:lnTo>
                  <a:pt x="321678" y="234238"/>
                </a:lnTo>
                <a:lnTo>
                  <a:pt x="338188" y="220852"/>
                </a:lnTo>
                <a:lnTo>
                  <a:pt x="338328" y="220344"/>
                </a:lnTo>
                <a:lnTo>
                  <a:pt x="338518" y="220141"/>
                </a:lnTo>
                <a:lnTo>
                  <a:pt x="338861" y="219659"/>
                </a:lnTo>
                <a:lnTo>
                  <a:pt x="339572" y="219303"/>
                </a:lnTo>
                <a:lnTo>
                  <a:pt x="339432" y="219303"/>
                </a:lnTo>
                <a:lnTo>
                  <a:pt x="339826" y="219176"/>
                </a:lnTo>
                <a:lnTo>
                  <a:pt x="340588" y="218973"/>
                </a:lnTo>
                <a:lnTo>
                  <a:pt x="396398" y="179824"/>
                </a:lnTo>
                <a:lnTo>
                  <a:pt x="451739" y="148266"/>
                </a:lnTo>
                <a:lnTo>
                  <a:pt x="488264" y="130987"/>
                </a:lnTo>
                <a:lnTo>
                  <a:pt x="528689" y="114819"/>
                </a:lnTo>
                <a:lnTo>
                  <a:pt x="566002" y="102416"/>
                </a:lnTo>
                <a:lnTo>
                  <a:pt x="620376" y="88487"/>
                </a:lnTo>
                <a:lnTo>
                  <a:pt x="669178" y="79903"/>
                </a:lnTo>
                <a:lnTo>
                  <a:pt x="718342" y="74850"/>
                </a:lnTo>
                <a:lnTo>
                  <a:pt x="767669" y="73323"/>
                </a:lnTo>
                <a:lnTo>
                  <a:pt x="1090668" y="73323"/>
                </a:lnTo>
                <a:lnTo>
                  <a:pt x="1058098" y="58479"/>
                </a:lnTo>
                <a:lnTo>
                  <a:pt x="1011523" y="40854"/>
                </a:lnTo>
                <a:lnTo>
                  <a:pt x="964216" y="26407"/>
                </a:lnTo>
                <a:lnTo>
                  <a:pt x="916336" y="15117"/>
                </a:lnTo>
                <a:lnTo>
                  <a:pt x="868041" y="6965"/>
                </a:lnTo>
                <a:lnTo>
                  <a:pt x="819491" y="1932"/>
                </a:lnTo>
                <a:lnTo>
                  <a:pt x="770843" y="0"/>
                </a:lnTo>
                <a:close/>
              </a:path>
              <a:path w="1529079" h="1529079">
                <a:moveTo>
                  <a:pt x="1297528" y="216979"/>
                </a:moveTo>
                <a:lnTo>
                  <a:pt x="1187627" y="216979"/>
                </a:lnTo>
                <a:lnTo>
                  <a:pt x="1188161" y="217246"/>
                </a:lnTo>
                <a:lnTo>
                  <a:pt x="1187145" y="217855"/>
                </a:lnTo>
                <a:lnTo>
                  <a:pt x="1186891" y="217919"/>
                </a:lnTo>
                <a:lnTo>
                  <a:pt x="1224741" y="249453"/>
                </a:lnTo>
                <a:lnTo>
                  <a:pt x="1260204" y="283516"/>
                </a:lnTo>
                <a:lnTo>
                  <a:pt x="1293141" y="319941"/>
                </a:lnTo>
                <a:lnTo>
                  <a:pt x="1323413" y="358562"/>
                </a:lnTo>
                <a:lnTo>
                  <a:pt x="1350880" y="399212"/>
                </a:lnTo>
                <a:lnTo>
                  <a:pt x="1375404" y="441722"/>
                </a:lnTo>
                <a:lnTo>
                  <a:pt x="1396847" y="485927"/>
                </a:lnTo>
                <a:lnTo>
                  <a:pt x="1414658" y="530329"/>
                </a:lnTo>
                <a:lnTo>
                  <a:pt x="1429287" y="575708"/>
                </a:lnTo>
                <a:lnTo>
                  <a:pt x="1440710" y="621938"/>
                </a:lnTo>
                <a:lnTo>
                  <a:pt x="1448900" y="668891"/>
                </a:lnTo>
                <a:lnTo>
                  <a:pt x="1453833" y="716441"/>
                </a:lnTo>
                <a:lnTo>
                  <a:pt x="1455483" y="764463"/>
                </a:lnTo>
                <a:lnTo>
                  <a:pt x="1453886" y="811707"/>
                </a:lnTo>
                <a:lnTo>
                  <a:pt x="1449163" y="858108"/>
                </a:lnTo>
                <a:lnTo>
                  <a:pt x="1441418" y="903560"/>
                </a:lnTo>
                <a:lnTo>
                  <a:pt x="1430755" y="947962"/>
                </a:lnTo>
                <a:lnTo>
                  <a:pt x="1417277" y="991209"/>
                </a:lnTo>
                <a:lnTo>
                  <a:pt x="1401089" y="1033197"/>
                </a:lnTo>
                <a:lnTo>
                  <a:pt x="1382293" y="1073823"/>
                </a:lnTo>
                <a:lnTo>
                  <a:pt x="1360995" y="1112982"/>
                </a:lnTo>
                <a:lnTo>
                  <a:pt x="1337297" y="1150572"/>
                </a:lnTo>
                <a:lnTo>
                  <a:pt x="1311303" y="1186489"/>
                </a:lnTo>
                <a:lnTo>
                  <a:pt x="1283117" y="1220628"/>
                </a:lnTo>
                <a:lnTo>
                  <a:pt x="1252843" y="1252886"/>
                </a:lnTo>
                <a:lnTo>
                  <a:pt x="1220585" y="1283160"/>
                </a:lnTo>
                <a:lnTo>
                  <a:pt x="1186445" y="1311345"/>
                </a:lnTo>
                <a:lnTo>
                  <a:pt x="1150529" y="1337338"/>
                </a:lnTo>
                <a:lnTo>
                  <a:pt x="1112939" y="1361036"/>
                </a:lnTo>
                <a:lnTo>
                  <a:pt x="1073779" y="1382334"/>
                </a:lnTo>
                <a:lnTo>
                  <a:pt x="1033153" y="1401129"/>
                </a:lnTo>
                <a:lnTo>
                  <a:pt x="991166" y="1417316"/>
                </a:lnTo>
                <a:lnTo>
                  <a:pt x="947920" y="1430793"/>
                </a:lnTo>
                <a:lnTo>
                  <a:pt x="903519" y="1441456"/>
                </a:lnTo>
                <a:lnTo>
                  <a:pt x="858067" y="1449201"/>
                </a:lnTo>
                <a:lnTo>
                  <a:pt x="811668" y="1453924"/>
                </a:lnTo>
                <a:lnTo>
                  <a:pt x="764425" y="1455521"/>
                </a:lnTo>
                <a:lnTo>
                  <a:pt x="1090877" y="1455521"/>
                </a:lnTo>
                <a:lnTo>
                  <a:pt x="1155433" y="1421521"/>
                </a:lnTo>
                <a:lnTo>
                  <a:pt x="1194840" y="1396355"/>
                </a:lnTo>
                <a:lnTo>
                  <a:pt x="1232980" y="1368544"/>
                </a:lnTo>
                <a:lnTo>
                  <a:pt x="1269725" y="1338088"/>
                </a:lnTo>
                <a:lnTo>
                  <a:pt x="1304950" y="1304988"/>
                </a:lnTo>
                <a:lnTo>
                  <a:pt x="1337683" y="1270149"/>
                </a:lnTo>
                <a:lnTo>
                  <a:pt x="1368497" y="1232944"/>
                </a:lnTo>
                <a:lnTo>
                  <a:pt x="1397201" y="1193450"/>
                </a:lnTo>
                <a:lnTo>
                  <a:pt x="1423606" y="1151747"/>
                </a:lnTo>
                <a:lnTo>
                  <a:pt x="1447520" y="1107912"/>
                </a:lnTo>
                <a:lnTo>
                  <a:pt x="1468755" y="1062024"/>
                </a:lnTo>
                <a:lnTo>
                  <a:pt x="1486466" y="1016045"/>
                </a:lnTo>
                <a:lnTo>
                  <a:pt x="1501308" y="968459"/>
                </a:lnTo>
                <a:lnTo>
                  <a:pt x="1513124" y="919387"/>
                </a:lnTo>
                <a:lnTo>
                  <a:pt x="1521757" y="868950"/>
                </a:lnTo>
                <a:lnTo>
                  <a:pt x="1527051" y="817269"/>
                </a:lnTo>
                <a:lnTo>
                  <a:pt x="1528851" y="764463"/>
                </a:lnTo>
                <a:lnTo>
                  <a:pt x="1527115" y="712604"/>
                </a:lnTo>
                <a:lnTo>
                  <a:pt x="1521976" y="661598"/>
                </a:lnTo>
                <a:lnTo>
                  <a:pt x="1513535" y="611564"/>
                </a:lnTo>
                <a:lnTo>
                  <a:pt x="1501894" y="562623"/>
                </a:lnTo>
                <a:lnTo>
                  <a:pt x="1487156" y="514893"/>
                </a:lnTo>
                <a:lnTo>
                  <a:pt x="1469423" y="468495"/>
                </a:lnTo>
                <a:lnTo>
                  <a:pt x="1448795" y="423549"/>
                </a:lnTo>
                <a:lnTo>
                  <a:pt x="1425376" y="380174"/>
                </a:lnTo>
                <a:lnTo>
                  <a:pt x="1399268" y="338490"/>
                </a:lnTo>
                <a:lnTo>
                  <a:pt x="1370571" y="298617"/>
                </a:lnTo>
                <a:lnTo>
                  <a:pt x="1339389" y="260674"/>
                </a:lnTo>
                <a:lnTo>
                  <a:pt x="1305823" y="224782"/>
                </a:lnTo>
                <a:lnTo>
                  <a:pt x="1297528" y="216979"/>
                </a:lnTo>
                <a:close/>
              </a:path>
              <a:path w="1529079" h="1529079">
                <a:moveTo>
                  <a:pt x="339758" y="219210"/>
                </a:moveTo>
                <a:lnTo>
                  <a:pt x="339432" y="219303"/>
                </a:lnTo>
                <a:lnTo>
                  <a:pt x="339572" y="219303"/>
                </a:lnTo>
                <a:lnTo>
                  <a:pt x="339758" y="219210"/>
                </a:lnTo>
                <a:close/>
              </a:path>
              <a:path w="1529079" h="1529079">
                <a:moveTo>
                  <a:pt x="339877" y="219176"/>
                </a:moveTo>
                <a:close/>
              </a:path>
              <a:path w="1529079" h="1529079">
                <a:moveTo>
                  <a:pt x="1090668" y="73323"/>
                </a:moveTo>
                <a:lnTo>
                  <a:pt x="767669" y="73323"/>
                </a:lnTo>
                <a:lnTo>
                  <a:pt x="816960" y="75315"/>
                </a:lnTo>
                <a:lnTo>
                  <a:pt x="866016" y="80823"/>
                </a:lnTo>
                <a:lnTo>
                  <a:pt x="914638" y="89839"/>
                </a:lnTo>
                <a:lnTo>
                  <a:pt x="962627" y="102359"/>
                </a:lnTo>
                <a:lnTo>
                  <a:pt x="1009784" y="118376"/>
                </a:lnTo>
                <a:lnTo>
                  <a:pt x="1055911" y="137885"/>
                </a:lnTo>
                <a:lnTo>
                  <a:pt x="1100807" y="160881"/>
                </a:lnTo>
                <a:lnTo>
                  <a:pt x="1144275" y="187357"/>
                </a:lnTo>
                <a:lnTo>
                  <a:pt x="1186116" y="217309"/>
                </a:lnTo>
                <a:lnTo>
                  <a:pt x="1187627" y="216979"/>
                </a:lnTo>
                <a:lnTo>
                  <a:pt x="1297528" y="216979"/>
                </a:lnTo>
                <a:lnTo>
                  <a:pt x="1269976" y="191060"/>
                </a:lnTo>
                <a:lnTo>
                  <a:pt x="1231949" y="159629"/>
                </a:lnTo>
                <a:lnTo>
                  <a:pt x="1191844" y="130606"/>
                </a:lnTo>
                <a:lnTo>
                  <a:pt x="1148417" y="103335"/>
                </a:lnTo>
                <a:lnTo>
                  <a:pt x="1103782" y="79299"/>
                </a:lnTo>
                <a:lnTo>
                  <a:pt x="1090668" y="73323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03685" cy="6584950"/>
          </a:xfrm>
          <a:custGeom>
            <a:avLst/>
            <a:gdLst/>
            <a:ahLst/>
            <a:cxnLst/>
            <a:rect l="l" t="t" r="r" b="b"/>
            <a:pathLst>
              <a:path w="11703685" h="6584950">
                <a:moveTo>
                  <a:pt x="11703596" y="0"/>
                </a:moveTo>
                <a:lnTo>
                  <a:pt x="0" y="0"/>
                </a:lnTo>
                <a:lnTo>
                  <a:pt x="0" y="6584403"/>
                </a:lnTo>
                <a:lnTo>
                  <a:pt x="11703596" y="6584403"/>
                </a:lnTo>
                <a:lnTo>
                  <a:pt x="11703596" y="0"/>
                </a:lnTo>
                <a:close/>
              </a:path>
            </a:pathLst>
          </a:custGeom>
          <a:solidFill>
            <a:srgbClr val="BA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99596" y="6080404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90">
                <a:moveTo>
                  <a:pt x="503999" y="0"/>
                </a:moveTo>
                <a:lnTo>
                  <a:pt x="0" y="0"/>
                </a:lnTo>
                <a:lnTo>
                  <a:pt x="0" y="503999"/>
                </a:lnTo>
                <a:lnTo>
                  <a:pt x="503999" y="503999"/>
                </a:lnTo>
                <a:lnTo>
                  <a:pt x="503999" y="397916"/>
                </a:lnTo>
                <a:lnTo>
                  <a:pt x="215912" y="397916"/>
                </a:lnTo>
                <a:lnTo>
                  <a:pt x="176447" y="386230"/>
                </a:lnTo>
                <a:lnTo>
                  <a:pt x="140092" y="374311"/>
                </a:lnTo>
                <a:lnTo>
                  <a:pt x="117868" y="341566"/>
                </a:lnTo>
                <a:lnTo>
                  <a:pt x="98881" y="269417"/>
                </a:lnTo>
                <a:lnTo>
                  <a:pt x="65455" y="142214"/>
                </a:lnTo>
                <a:lnTo>
                  <a:pt x="146138" y="132829"/>
                </a:lnTo>
                <a:lnTo>
                  <a:pt x="503999" y="132829"/>
                </a:lnTo>
                <a:lnTo>
                  <a:pt x="503999" y="0"/>
                </a:lnTo>
                <a:close/>
              </a:path>
              <a:path w="504190" h="504190">
                <a:moveTo>
                  <a:pt x="251955" y="260832"/>
                </a:moveTo>
                <a:lnTo>
                  <a:pt x="215912" y="397916"/>
                </a:lnTo>
                <a:lnTo>
                  <a:pt x="371182" y="397916"/>
                </a:lnTo>
                <a:lnTo>
                  <a:pt x="311670" y="380288"/>
                </a:lnTo>
                <a:lnTo>
                  <a:pt x="297909" y="374737"/>
                </a:lnTo>
                <a:lnTo>
                  <a:pt x="271139" y="332559"/>
                </a:lnTo>
                <a:lnTo>
                  <a:pt x="259626" y="289808"/>
                </a:lnTo>
                <a:lnTo>
                  <a:pt x="251955" y="260832"/>
                </a:lnTo>
                <a:close/>
              </a:path>
              <a:path w="504190" h="504190">
                <a:moveTo>
                  <a:pt x="503999" y="132829"/>
                </a:moveTo>
                <a:lnTo>
                  <a:pt x="357733" y="132829"/>
                </a:lnTo>
                <a:lnTo>
                  <a:pt x="438556" y="141719"/>
                </a:lnTo>
                <a:lnTo>
                  <a:pt x="371182" y="397916"/>
                </a:lnTo>
                <a:lnTo>
                  <a:pt x="503999" y="397916"/>
                </a:lnTo>
                <a:lnTo>
                  <a:pt x="503999" y="132829"/>
                </a:lnTo>
                <a:close/>
              </a:path>
              <a:path w="504190" h="504190">
                <a:moveTo>
                  <a:pt x="218097" y="132829"/>
                </a:moveTo>
                <a:lnTo>
                  <a:pt x="146138" y="132829"/>
                </a:lnTo>
                <a:lnTo>
                  <a:pt x="182118" y="269532"/>
                </a:lnTo>
                <a:lnTo>
                  <a:pt x="218097" y="132829"/>
                </a:lnTo>
                <a:close/>
              </a:path>
              <a:path w="504190" h="504190">
                <a:moveTo>
                  <a:pt x="357733" y="132829"/>
                </a:moveTo>
                <a:lnTo>
                  <a:pt x="218097" y="132829"/>
                </a:lnTo>
                <a:lnTo>
                  <a:pt x="254939" y="132867"/>
                </a:lnTo>
                <a:lnTo>
                  <a:pt x="268467" y="134680"/>
                </a:lnTo>
                <a:lnTo>
                  <a:pt x="296810" y="175145"/>
                </a:lnTo>
                <a:lnTo>
                  <a:pt x="311874" y="231823"/>
                </a:lnTo>
                <a:lnTo>
                  <a:pt x="321792" y="269417"/>
                </a:lnTo>
                <a:lnTo>
                  <a:pt x="357733" y="132829"/>
                </a:lnTo>
                <a:close/>
              </a:path>
            </a:pathLst>
          </a:custGeom>
          <a:solidFill>
            <a:srgbClr val="002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0210" y="1436801"/>
            <a:ext cx="923099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 marR="758825" algn="ctr">
              <a:lnSpc>
                <a:spcPct val="111100"/>
              </a:lnSpc>
              <a:spcBef>
                <a:spcPts val="100"/>
              </a:spcBef>
            </a:pPr>
            <a:r>
              <a:rPr sz="6000" spc="260" dirty="0"/>
              <a:t>Trust </a:t>
            </a:r>
            <a:r>
              <a:rPr sz="6000" spc="95" dirty="0"/>
              <a:t>in </a:t>
            </a:r>
            <a:r>
              <a:rPr sz="6000" spc="80" dirty="0"/>
              <a:t>scientists  </a:t>
            </a:r>
            <a:r>
              <a:rPr sz="6000" spc="275" dirty="0"/>
              <a:t>appears</a:t>
            </a:r>
            <a:r>
              <a:rPr sz="6000" spc="-525" dirty="0"/>
              <a:t> </a:t>
            </a:r>
            <a:r>
              <a:rPr sz="6000" spc="420" dirty="0"/>
              <a:t>to</a:t>
            </a:r>
            <a:r>
              <a:rPr sz="6000" spc="-520" dirty="0"/>
              <a:t> </a:t>
            </a:r>
            <a:r>
              <a:rPr sz="6000" spc="275" dirty="0"/>
              <a:t>be</a:t>
            </a:r>
            <a:r>
              <a:rPr sz="6000" spc="-520" dirty="0"/>
              <a:t> </a:t>
            </a:r>
            <a:r>
              <a:rPr sz="6000" spc="145" dirty="0"/>
              <a:t>linked</a:t>
            </a:r>
            <a:endParaRPr sz="6000"/>
          </a:p>
          <a:p>
            <a:pPr marR="10795" algn="ctr">
              <a:lnSpc>
                <a:spcPct val="100000"/>
              </a:lnSpc>
              <a:spcBef>
                <a:spcPts val="800"/>
              </a:spcBef>
            </a:pPr>
            <a:r>
              <a:rPr sz="6000" spc="420" dirty="0"/>
              <a:t>to</a:t>
            </a:r>
            <a:r>
              <a:rPr sz="6000" spc="-520" dirty="0"/>
              <a:t> </a:t>
            </a:r>
            <a:r>
              <a:rPr sz="6000" spc="245" dirty="0"/>
              <a:t>knowledge</a:t>
            </a:r>
            <a:r>
              <a:rPr sz="6000" spc="-520" dirty="0"/>
              <a:t> </a:t>
            </a:r>
            <a:r>
              <a:rPr sz="6000" spc="434" dirty="0"/>
              <a:t>of</a:t>
            </a:r>
            <a:r>
              <a:rPr sz="6000" spc="-515" dirty="0"/>
              <a:t> </a:t>
            </a:r>
            <a:r>
              <a:rPr sz="6000" spc="75" dirty="0"/>
              <a:t>science</a:t>
            </a:r>
            <a:endParaRPr sz="6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6552565" cy="0"/>
          </a:xfrm>
          <a:custGeom>
            <a:avLst/>
            <a:gdLst/>
            <a:ahLst/>
            <a:cxnLst/>
            <a:rect l="l" t="t" r="r" b="b"/>
            <a:pathLst>
              <a:path w="6552565">
                <a:moveTo>
                  <a:pt x="0" y="0"/>
                </a:moveTo>
                <a:lnTo>
                  <a:pt x="655200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646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Factors</a:t>
            </a:r>
            <a:r>
              <a:rPr spc="-80" dirty="0"/>
              <a:t> </a:t>
            </a:r>
            <a:r>
              <a:rPr spc="40" dirty="0"/>
              <a:t>which</a:t>
            </a:r>
            <a:r>
              <a:rPr spc="-75" dirty="0"/>
              <a:t> </a:t>
            </a:r>
            <a:r>
              <a:rPr spc="40" dirty="0"/>
              <a:t>may</a:t>
            </a:r>
            <a:r>
              <a:rPr spc="-80" dirty="0"/>
              <a:t> </a:t>
            </a:r>
            <a:r>
              <a:rPr spc="90" dirty="0"/>
              <a:t>influence</a:t>
            </a:r>
            <a:r>
              <a:rPr spc="-75" dirty="0"/>
              <a:t> </a:t>
            </a:r>
            <a:r>
              <a:rPr spc="150" dirty="0"/>
              <a:t>trust</a:t>
            </a:r>
            <a:r>
              <a:rPr spc="-75" dirty="0"/>
              <a:t> </a:t>
            </a:r>
            <a:r>
              <a:rPr spc="45" dirty="0"/>
              <a:t>in</a:t>
            </a:r>
            <a:r>
              <a:rPr spc="-80" dirty="0"/>
              <a:t> </a:t>
            </a:r>
            <a:r>
              <a:rPr spc="60" dirty="0"/>
              <a:t>scientists</a:t>
            </a:r>
            <a:r>
              <a:rPr spc="-75" dirty="0"/>
              <a:t> </a:t>
            </a:r>
            <a:r>
              <a:rPr spc="55" dirty="0"/>
              <a:t>globally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00" y="5489002"/>
            <a:ext cx="2588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Wellcome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Global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Monitor 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Trust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Scientists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Index.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4089" y="242164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4089" y="330916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4089" y="365057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4089" y="24207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4089" y="330821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4089" y="363696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4089" y="4327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87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58555" y="2164667"/>
            <a:ext cx="141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03D57"/>
                </a:solidFill>
                <a:latin typeface="Arial"/>
                <a:cs typeface="Arial"/>
              </a:rPr>
              <a:t>No formal</a:t>
            </a:r>
            <a:r>
              <a:rPr sz="1200" spc="-7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D57"/>
                </a:solidFill>
                <a:latin typeface="Arial"/>
                <a:cs typeface="Arial"/>
              </a:rPr>
              <a:t>education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5174" y="4239898"/>
            <a:ext cx="93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003D57"/>
                </a:solidFill>
                <a:latin typeface="Arial"/>
                <a:cs typeface="Arial"/>
              </a:rPr>
              <a:t>Up </a:t>
            </a:r>
            <a:r>
              <a:rPr sz="1200" spc="30" dirty="0">
                <a:solidFill>
                  <a:srgbClr val="003D57"/>
                </a:solidFill>
                <a:latin typeface="Arial"/>
                <a:cs typeface="Arial"/>
              </a:rPr>
              <a:t>to</a:t>
            </a:r>
            <a:r>
              <a:rPr sz="1200" spc="-11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3D57"/>
                </a:solidFill>
                <a:latin typeface="Arial"/>
                <a:cs typeface="Arial"/>
              </a:rPr>
              <a:t>college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34083" y="4330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315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4083" y="45538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315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9008" y="193080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70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7007" y="19308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8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0507" y="19308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8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8506" y="19308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8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2007" y="19308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8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0006" y="19308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68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3507" y="193080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70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7007" y="193080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70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5007" y="193080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70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8513" y="1930800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70"/>
                </a:lnTo>
              </a:path>
            </a:pathLst>
          </a:custGeom>
          <a:ln w="5499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33802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1395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8988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2.85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6582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04176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21769" y="168090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39362" y="1419256"/>
            <a:ext cx="2474595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21500"/>
              </a:lnSpc>
              <a:spcBef>
                <a:spcPts val="100"/>
              </a:spcBef>
              <a:tabLst>
                <a:tab pos="729615" algn="l"/>
                <a:tab pos="1447800" algn="l"/>
                <a:tab pos="2165350" algn="l"/>
              </a:tabLst>
            </a:pPr>
            <a:r>
              <a:rPr sz="1200" spc="-35" dirty="0">
                <a:solidFill>
                  <a:srgbClr val="003D57"/>
                </a:solidFill>
                <a:latin typeface="Arial"/>
                <a:cs typeface="Arial"/>
              </a:rPr>
              <a:t>TRUST </a:t>
            </a:r>
            <a:r>
              <a:rPr sz="1200" spc="-15" dirty="0">
                <a:solidFill>
                  <a:srgbClr val="003D57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003D57"/>
                </a:solidFill>
                <a:latin typeface="Arial"/>
                <a:cs typeface="Arial"/>
              </a:rPr>
              <a:t>SCIENTISTS </a:t>
            </a:r>
            <a:r>
              <a:rPr sz="1200" spc="-40" dirty="0">
                <a:solidFill>
                  <a:srgbClr val="003D57"/>
                </a:solidFill>
                <a:latin typeface="Arial"/>
                <a:cs typeface="Arial"/>
              </a:rPr>
              <a:t>INDEX  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3.05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3.10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3.15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4306" y="1958805"/>
            <a:ext cx="0" cy="2712085"/>
          </a:xfrm>
          <a:custGeom>
            <a:avLst/>
            <a:gdLst/>
            <a:ahLst/>
            <a:cxnLst/>
            <a:rect l="l" t="t" r="r" b="b"/>
            <a:pathLst>
              <a:path h="2712085">
                <a:moveTo>
                  <a:pt x="0" y="0"/>
                </a:moveTo>
                <a:lnTo>
                  <a:pt x="0" y="2711665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4774" y="2629509"/>
            <a:ext cx="0" cy="2041525"/>
          </a:xfrm>
          <a:custGeom>
            <a:avLst/>
            <a:gdLst/>
            <a:ahLst/>
            <a:cxnLst/>
            <a:rect l="l" t="t" r="r" b="b"/>
            <a:pathLst>
              <a:path h="2041525">
                <a:moveTo>
                  <a:pt x="0" y="0"/>
                </a:moveTo>
                <a:lnTo>
                  <a:pt x="0" y="2040962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37930" y="1958805"/>
            <a:ext cx="0" cy="2712085"/>
          </a:xfrm>
          <a:custGeom>
            <a:avLst/>
            <a:gdLst/>
            <a:ahLst/>
            <a:cxnLst/>
            <a:rect l="l" t="t" r="r" b="b"/>
            <a:pathLst>
              <a:path h="2712085">
                <a:moveTo>
                  <a:pt x="0" y="0"/>
                </a:moveTo>
                <a:lnTo>
                  <a:pt x="0" y="2711665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48397" y="3313823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648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8397" y="1958805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4">
                <a:moveTo>
                  <a:pt x="0" y="0"/>
                </a:moveTo>
                <a:lnTo>
                  <a:pt x="0" y="670703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1554" y="3313823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648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1554" y="1958805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4">
                <a:moveTo>
                  <a:pt x="0" y="0"/>
                </a:moveTo>
                <a:lnTo>
                  <a:pt x="0" y="670703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82020" y="3998137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334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2020" y="1958805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5004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05177" y="3998137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334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5177" y="1958805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5004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25158" y="46701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28333" y="1958805"/>
            <a:ext cx="0" cy="2039620"/>
          </a:xfrm>
          <a:custGeom>
            <a:avLst/>
            <a:gdLst/>
            <a:ahLst/>
            <a:cxnLst/>
            <a:rect l="l" t="t" r="r" b="b"/>
            <a:pathLst>
              <a:path h="2039620">
                <a:moveTo>
                  <a:pt x="0" y="0"/>
                </a:moveTo>
                <a:lnTo>
                  <a:pt x="0" y="2039331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35625" y="46701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38800" y="1958805"/>
            <a:ext cx="0" cy="2039620"/>
          </a:xfrm>
          <a:custGeom>
            <a:avLst/>
            <a:gdLst/>
            <a:ahLst/>
            <a:cxnLst/>
            <a:rect l="l" t="t" r="r" b="b"/>
            <a:pathLst>
              <a:path h="2039620">
                <a:moveTo>
                  <a:pt x="0" y="0"/>
                </a:moveTo>
                <a:lnTo>
                  <a:pt x="0" y="2039331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61946" y="1958805"/>
            <a:ext cx="0" cy="2712085"/>
          </a:xfrm>
          <a:custGeom>
            <a:avLst/>
            <a:gdLst/>
            <a:ahLst/>
            <a:cxnLst/>
            <a:rect l="l" t="t" r="r" b="b"/>
            <a:pathLst>
              <a:path h="2712085">
                <a:moveTo>
                  <a:pt x="0" y="0"/>
                </a:moveTo>
                <a:lnTo>
                  <a:pt x="0" y="2711665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67746" y="1957869"/>
            <a:ext cx="1370330" cy="671830"/>
          </a:xfrm>
          <a:custGeom>
            <a:avLst/>
            <a:gdLst/>
            <a:ahLst/>
            <a:cxnLst/>
            <a:rect l="l" t="t" r="r" b="b"/>
            <a:pathLst>
              <a:path w="1370329" h="671830">
                <a:moveTo>
                  <a:pt x="1370190" y="0"/>
                </a:moveTo>
                <a:lnTo>
                  <a:pt x="0" y="0"/>
                </a:lnTo>
                <a:lnTo>
                  <a:pt x="0" y="671639"/>
                </a:lnTo>
                <a:lnTo>
                  <a:pt x="1370190" y="671639"/>
                </a:lnTo>
                <a:lnTo>
                  <a:pt x="1370190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37923" y="2629509"/>
            <a:ext cx="1548130" cy="684530"/>
          </a:xfrm>
          <a:custGeom>
            <a:avLst/>
            <a:gdLst/>
            <a:ahLst/>
            <a:cxnLst/>
            <a:rect l="l" t="t" r="r" b="b"/>
            <a:pathLst>
              <a:path w="1548129" h="684529">
                <a:moveTo>
                  <a:pt x="1547812" y="0"/>
                </a:moveTo>
                <a:lnTo>
                  <a:pt x="0" y="0"/>
                </a:lnTo>
                <a:lnTo>
                  <a:pt x="0" y="684314"/>
                </a:lnTo>
                <a:lnTo>
                  <a:pt x="1547812" y="684314"/>
                </a:lnTo>
                <a:lnTo>
                  <a:pt x="1547812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7971" y="3313810"/>
            <a:ext cx="1319530" cy="684530"/>
          </a:xfrm>
          <a:custGeom>
            <a:avLst/>
            <a:gdLst/>
            <a:ahLst/>
            <a:cxnLst/>
            <a:rect l="l" t="t" r="r" b="b"/>
            <a:pathLst>
              <a:path w="1319529" h="684529">
                <a:moveTo>
                  <a:pt x="1319441" y="0"/>
                </a:moveTo>
                <a:lnTo>
                  <a:pt x="0" y="0"/>
                </a:lnTo>
                <a:lnTo>
                  <a:pt x="0" y="684326"/>
                </a:lnTo>
                <a:lnTo>
                  <a:pt x="1319441" y="684326"/>
                </a:lnTo>
                <a:lnTo>
                  <a:pt x="1319441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82799" y="3998137"/>
            <a:ext cx="1751330" cy="671830"/>
          </a:xfrm>
          <a:custGeom>
            <a:avLst/>
            <a:gdLst/>
            <a:ahLst/>
            <a:cxnLst/>
            <a:rect l="l" t="t" r="r" b="b"/>
            <a:pathLst>
              <a:path w="1751329" h="671829">
                <a:moveTo>
                  <a:pt x="1750796" y="0"/>
                </a:moveTo>
                <a:lnTo>
                  <a:pt x="0" y="0"/>
                </a:lnTo>
                <a:lnTo>
                  <a:pt x="0" y="671639"/>
                </a:lnTo>
                <a:lnTo>
                  <a:pt x="1750796" y="671639"/>
                </a:lnTo>
                <a:lnTo>
                  <a:pt x="1750796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87618" y="431975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30"/>
                </a:lnTo>
                <a:lnTo>
                  <a:pt x="3492" y="15709"/>
                </a:lnTo>
                <a:lnTo>
                  <a:pt x="12230" y="15709"/>
                </a:lnTo>
                <a:lnTo>
                  <a:pt x="15722" y="12230"/>
                </a:lnTo>
                <a:lnTo>
                  <a:pt x="15722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63012" y="431975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42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30"/>
                </a:lnTo>
                <a:lnTo>
                  <a:pt x="3492" y="15709"/>
                </a:lnTo>
                <a:lnTo>
                  <a:pt x="12242" y="15709"/>
                </a:lnTo>
                <a:lnTo>
                  <a:pt x="15722" y="12230"/>
                </a:lnTo>
                <a:lnTo>
                  <a:pt x="15722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38406" y="431975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42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30"/>
                </a:lnTo>
                <a:lnTo>
                  <a:pt x="3492" y="15709"/>
                </a:lnTo>
                <a:lnTo>
                  <a:pt x="12242" y="15709"/>
                </a:lnTo>
                <a:lnTo>
                  <a:pt x="15735" y="12230"/>
                </a:lnTo>
                <a:lnTo>
                  <a:pt x="15735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83968" y="4322940"/>
            <a:ext cx="875665" cy="15875"/>
          </a:xfrm>
          <a:custGeom>
            <a:avLst/>
            <a:gdLst/>
            <a:ahLst/>
            <a:cxnLst/>
            <a:rect l="l" t="t" r="r" b="b"/>
            <a:pathLst>
              <a:path w="875665" h="15875">
                <a:moveTo>
                  <a:pt x="875283" y="0"/>
                </a:moveTo>
                <a:lnTo>
                  <a:pt x="0" y="0"/>
                </a:lnTo>
                <a:lnTo>
                  <a:pt x="0" y="15709"/>
                </a:lnTo>
                <a:lnTo>
                  <a:pt x="875283" y="15709"/>
                </a:lnTo>
                <a:lnTo>
                  <a:pt x="875283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59252" y="4322940"/>
            <a:ext cx="875665" cy="15875"/>
          </a:xfrm>
          <a:custGeom>
            <a:avLst/>
            <a:gdLst/>
            <a:ahLst/>
            <a:cxnLst/>
            <a:rect l="l" t="t" r="r" b="b"/>
            <a:pathLst>
              <a:path w="875665" h="15875">
                <a:moveTo>
                  <a:pt x="875283" y="0"/>
                </a:moveTo>
                <a:lnTo>
                  <a:pt x="0" y="0"/>
                </a:lnTo>
                <a:lnTo>
                  <a:pt x="0" y="15709"/>
                </a:lnTo>
                <a:lnTo>
                  <a:pt x="875283" y="15709"/>
                </a:lnTo>
                <a:lnTo>
                  <a:pt x="875283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89837" y="3635445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30"/>
                </a:lnTo>
                <a:lnTo>
                  <a:pt x="3492" y="15709"/>
                </a:lnTo>
                <a:lnTo>
                  <a:pt x="12230" y="15709"/>
                </a:lnTo>
                <a:lnTo>
                  <a:pt x="15722" y="12230"/>
                </a:lnTo>
                <a:lnTo>
                  <a:pt x="15722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34745" y="3644963"/>
            <a:ext cx="659765" cy="15875"/>
          </a:xfrm>
          <a:custGeom>
            <a:avLst/>
            <a:gdLst/>
            <a:ahLst/>
            <a:cxnLst/>
            <a:rect l="l" t="t" r="r" b="b"/>
            <a:pathLst>
              <a:path w="659765" h="15875">
                <a:moveTo>
                  <a:pt x="659612" y="0"/>
                </a:moveTo>
                <a:lnTo>
                  <a:pt x="0" y="0"/>
                </a:lnTo>
                <a:lnTo>
                  <a:pt x="0" y="15697"/>
                </a:lnTo>
                <a:lnTo>
                  <a:pt x="659612" y="15697"/>
                </a:lnTo>
                <a:lnTo>
                  <a:pt x="659612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94370" y="3644963"/>
            <a:ext cx="659765" cy="15875"/>
          </a:xfrm>
          <a:custGeom>
            <a:avLst/>
            <a:gdLst/>
            <a:ahLst/>
            <a:cxnLst/>
            <a:rect l="l" t="t" r="r" b="b"/>
            <a:pathLst>
              <a:path w="659765" h="15875">
                <a:moveTo>
                  <a:pt x="659612" y="0"/>
                </a:moveTo>
                <a:lnTo>
                  <a:pt x="0" y="0"/>
                </a:lnTo>
                <a:lnTo>
                  <a:pt x="0" y="15697"/>
                </a:lnTo>
                <a:lnTo>
                  <a:pt x="659612" y="15697"/>
                </a:lnTo>
                <a:lnTo>
                  <a:pt x="659612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42756" y="296380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79"/>
                </a:lnTo>
                <a:lnTo>
                  <a:pt x="0" y="12217"/>
                </a:lnTo>
                <a:lnTo>
                  <a:pt x="3492" y="15709"/>
                </a:lnTo>
                <a:lnTo>
                  <a:pt x="12230" y="15709"/>
                </a:lnTo>
                <a:lnTo>
                  <a:pt x="15735" y="12217"/>
                </a:lnTo>
                <a:lnTo>
                  <a:pt x="15735" y="347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6662" y="296380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79"/>
                </a:lnTo>
                <a:lnTo>
                  <a:pt x="0" y="12217"/>
                </a:lnTo>
                <a:lnTo>
                  <a:pt x="3492" y="15709"/>
                </a:lnTo>
                <a:lnTo>
                  <a:pt x="12230" y="15709"/>
                </a:lnTo>
                <a:lnTo>
                  <a:pt x="15722" y="12217"/>
                </a:lnTo>
                <a:lnTo>
                  <a:pt x="15722" y="347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0556" y="296380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42" y="0"/>
                </a:moveTo>
                <a:lnTo>
                  <a:pt x="3492" y="0"/>
                </a:lnTo>
                <a:lnTo>
                  <a:pt x="0" y="3479"/>
                </a:lnTo>
                <a:lnTo>
                  <a:pt x="0" y="12217"/>
                </a:lnTo>
                <a:lnTo>
                  <a:pt x="3492" y="15709"/>
                </a:lnTo>
                <a:lnTo>
                  <a:pt x="12242" y="15709"/>
                </a:lnTo>
                <a:lnTo>
                  <a:pt x="15735" y="12217"/>
                </a:lnTo>
                <a:lnTo>
                  <a:pt x="15735" y="347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41378" y="2966973"/>
            <a:ext cx="774700" cy="15875"/>
          </a:xfrm>
          <a:custGeom>
            <a:avLst/>
            <a:gdLst/>
            <a:ahLst/>
            <a:cxnLst/>
            <a:rect l="l" t="t" r="r" b="b"/>
            <a:pathLst>
              <a:path w="774700" h="15875">
                <a:moveTo>
                  <a:pt x="774674" y="0"/>
                </a:moveTo>
                <a:lnTo>
                  <a:pt x="0" y="0"/>
                </a:lnTo>
                <a:lnTo>
                  <a:pt x="0" y="15709"/>
                </a:lnTo>
                <a:lnTo>
                  <a:pt x="774674" y="15709"/>
                </a:lnTo>
                <a:lnTo>
                  <a:pt x="774674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16052" y="2966973"/>
            <a:ext cx="774700" cy="15875"/>
          </a:xfrm>
          <a:custGeom>
            <a:avLst/>
            <a:gdLst/>
            <a:ahLst/>
            <a:cxnLst/>
            <a:rect l="l" t="t" r="r" b="b"/>
            <a:pathLst>
              <a:path w="774700" h="15875">
                <a:moveTo>
                  <a:pt x="774661" y="0"/>
                </a:moveTo>
                <a:lnTo>
                  <a:pt x="0" y="0"/>
                </a:lnTo>
                <a:lnTo>
                  <a:pt x="0" y="15709"/>
                </a:lnTo>
                <a:lnTo>
                  <a:pt x="774661" y="15709"/>
                </a:lnTo>
                <a:lnTo>
                  <a:pt x="774661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57663" y="2279492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17"/>
                </a:lnTo>
                <a:lnTo>
                  <a:pt x="3492" y="15709"/>
                </a:lnTo>
                <a:lnTo>
                  <a:pt x="12230" y="15709"/>
                </a:lnTo>
                <a:lnTo>
                  <a:pt x="15735" y="12217"/>
                </a:lnTo>
                <a:lnTo>
                  <a:pt x="15735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42756" y="2279492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30" y="0"/>
                </a:moveTo>
                <a:lnTo>
                  <a:pt x="3492" y="0"/>
                </a:lnTo>
                <a:lnTo>
                  <a:pt x="0" y="3492"/>
                </a:lnTo>
                <a:lnTo>
                  <a:pt x="0" y="12217"/>
                </a:lnTo>
                <a:lnTo>
                  <a:pt x="3492" y="15709"/>
                </a:lnTo>
                <a:lnTo>
                  <a:pt x="12230" y="15709"/>
                </a:lnTo>
                <a:lnTo>
                  <a:pt x="15735" y="12217"/>
                </a:lnTo>
                <a:lnTo>
                  <a:pt x="15735" y="3492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66793" y="2288996"/>
            <a:ext cx="687070" cy="15875"/>
          </a:xfrm>
          <a:custGeom>
            <a:avLst/>
            <a:gdLst/>
            <a:ahLst/>
            <a:cxnLst/>
            <a:rect l="l" t="t" r="r" b="b"/>
            <a:pathLst>
              <a:path w="687070" h="15875">
                <a:moveTo>
                  <a:pt x="686612" y="0"/>
                </a:moveTo>
                <a:lnTo>
                  <a:pt x="0" y="0"/>
                </a:lnTo>
                <a:lnTo>
                  <a:pt x="0" y="15709"/>
                </a:lnTo>
                <a:lnTo>
                  <a:pt x="686612" y="15709"/>
                </a:lnTo>
                <a:lnTo>
                  <a:pt x="686612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53406" y="2288996"/>
            <a:ext cx="687070" cy="15875"/>
          </a:xfrm>
          <a:custGeom>
            <a:avLst/>
            <a:gdLst/>
            <a:ahLst/>
            <a:cxnLst/>
            <a:rect l="l" t="t" r="r" b="b"/>
            <a:pathLst>
              <a:path w="687070" h="15875">
                <a:moveTo>
                  <a:pt x="686625" y="0"/>
                </a:moveTo>
                <a:lnTo>
                  <a:pt x="0" y="0"/>
                </a:lnTo>
                <a:lnTo>
                  <a:pt x="0" y="15709"/>
                </a:lnTo>
                <a:lnTo>
                  <a:pt x="686625" y="15709"/>
                </a:lnTo>
                <a:lnTo>
                  <a:pt x="686625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00370" y="4281768"/>
            <a:ext cx="91808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24975" y="4281768"/>
            <a:ext cx="91808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11518" y="3597457"/>
            <a:ext cx="91808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49581" y="4281768"/>
            <a:ext cx="91795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51801" y="3597457"/>
            <a:ext cx="91795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92082" y="3597457"/>
            <a:ext cx="91795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52519" y="2925810"/>
            <a:ext cx="91808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78626" y="2925810"/>
            <a:ext cx="91795" cy="9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04719" y="2925810"/>
            <a:ext cx="91808" cy="91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04719" y="2241497"/>
            <a:ext cx="91808" cy="91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19627" y="2241497"/>
            <a:ext cx="91808" cy="91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21846" y="2241497"/>
            <a:ext cx="91808" cy="91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0615" y="1957862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39" h="671830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0615" y="2629504"/>
            <a:ext cx="15240" cy="684530"/>
          </a:xfrm>
          <a:custGeom>
            <a:avLst/>
            <a:gdLst/>
            <a:ahLst/>
            <a:cxnLst/>
            <a:rect l="l" t="t" r="r" b="b"/>
            <a:pathLst>
              <a:path w="15239" h="684529">
                <a:moveTo>
                  <a:pt x="0" y="684314"/>
                </a:moveTo>
                <a:lnTo>
                  <a:pt x="14643" y="684314"/>
                </a:lnTo>
                <a:lnTo>
                  <a:pt x="14643" y="0"/>
                </a:lnTo>
                <a:lnTo>
                  <a:pt x="0" y="0"/>
                </a:lnTo>
                <a:lnTo>
                  <a:pt x="0" y="684314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78421" y="2629504"/>
            <a:ext cx="15240" cy="684530"/>
          </a:xfrm>
          <a:custGeom>
            <a:avLst/>
            <a:gdLst/>
            <a:ahLst/>
            <a:cxnLst/>
            <a:rect l="l" t="t" r="r" b="b"/>
            <a:pathLst>
              <a:path w="15240" h="684529">
                <a:moveTo>
                  <a:pt x="0" y="684314"/>
                </a:moveTo>
                <a:lnTo>
                  <a:pt x="14643" y="684314"/>
                </a:lnTo>
                <a:lnTo>
                  <a:pt x="14643" y="0"/>
                </a:lnTo>
                <a:lnTo>
                  <a:pt x="0" y="0"/>
                </a:lnTo>
                <a:lnTo>
                  <a:pt x="0" y="684314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75470" y="3998141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40" h="671829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26272" y="3998141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40" h="671829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67750" y="1957861"/>
            <a:ext cx="0" cy="671830"/>
          </a:xfrm>
          <a:custGeom>
            <a:avLst/>
            <a:gdLst/>
            <a:ahLst/>
            <a:cxnLst/>
            <a:rect l="l" t="t" r="r" b="b"/>
            <a:pathLst>
              <a:path h="671830">
                <a:moveTo>
                  <a:pt x="0" y="0"/>
                </a:moveTo>
                <a:lnTo>
                  <a:pt x="0" y="671639"/>
                </a:lnTo>
              </a:path>
            </a:pathLst>
          </a:custGeom>
          <a:ln w="15735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30615" y="1957862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39" h="671830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30615" y="2629504"/>
            <a:ext cx="15240" cy="684530"/>
          </a:xfrm>
          <a:custGeom>
            <a:avLst/>
            <a:gdLst/>
            <a:ahLst/>
            <a:cxnLst/>
            <a:rect l="l" t="t" r="r" b="b"/>
            <a:pathLst>
              <a:path w="15239" h="684529">
                <a:moveTo>
                  <a:pt x="0" y="684314"/>
                </a:moveTo>
                <a:lnTo>
                  <a:pt x="14643" y="684314"/>
                </a:lnTo>
                <a:lnTo>
                  <a:pt x="14643" y="0"/>
                </a:lnTo>
                <a:lnTo>
                  <a:pt x="0" y="0"/>
                </a:lnTo>
                <a:lnTo>
                  <a:pt x="0" y="684314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78421" y="2629504"/>
            <a:ext cx="15240" cy="684530"/>
          </a:xfrm>
          <a:custGeom>
            <a:avLst/>
            <a:gdLst/>
            <a:ahLst/>
            <a:cxnLst/>
            <a:rect l="l" t="t" r="r" b="b"/>
            <a:pathLst>
              <a:path w="15240" h="684529">
                <a:moveTo>
                  <a:pt x="0" y="684314"/>
                </a:moveTo>
                <a:lnTo>
                  <a:pt x="14643" y="684314"/>
                </a:lnTo>
                <a:lnTo>
                  <a:pt x="14643" y="0"/>
                </a:lnTo>
                <a:lnTo>
                  <a:pt x="0" y="0"/>
                </a:lnTo>
                <a:lnTo>
                  <a:pt x="0" y="684314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37980" y="3313815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326"/>
                </a:lnTo>
              </a:path>
            </a:pathLst>
          </a:custGeom>
          <a:ln w="15722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57415" y="3313815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326"/>
                </a:lnTo>
              </a:path>
            </a:pathLst>
          </a:custGeom>
          <a:ln w="15722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75470" y="3998141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40" h="671829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26272" y="3998141"/>
            <a:ext cx="15240" cy="671830"/>
          </a:xfrm>
          <a:custGeom>
            <a:avLst/>
            <a:gdLst/>
            <a:ahLst/>
            <a:cxnLst/>
            <a:rect l="l" t="t" r="r" b="b"/>
            <a:pathLst>
              <a:path w="15240" h="671829">
                <a:moveTo>
                  <a:pt x="0" y="671639"/>
                </a:moveTo>
                <a:lnTo>
                  <a:pt x="14643" y="671639"/>
                </a:lnTo>
                <a:lnTo>
                  <a:pt x="14643" y="0"/>
                </a:lnTo>
                <a:lnTo>
                  <a:pt x="0" y="0"/>
                </a:lnTo>
                <a:lnTo>
                  <a:pt x="0" y="671639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12509" y="1958805"/>
            <a:ext cx="0" cy="2715260"/>
          </a:xfrm>
          <a:custGeom>
            <a:avLst/>
            <a:gdLst/>
            <a:ahLst/>
            <a:cxnLst/>
            <a:rect l="l" t="t" r="r" b="b"/>
            <a:pathLst>
              <a:path h="2715260">
                <a:moveTo>
                  <a:pt x="0" y="0"/>
                </a:moveTo>
                <a:lnTo>
                  <a:pt x="0" y="2714802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33556" y="2856411"/>
            <a:ext cx="283527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6185">
              <a:lnSpc>
                <a:spcPts val="1355"/>
              </a:lnSpc>
              <a:spcBef>
                <a:spcPts val="100"/>
              </a:spcBef>
            </a:pP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Science </a:t>
            </a:r>
            <a:r>
              <a:rPr sz="1200" spc="10" dirty="0">
                <a:solidFill>
                  <a:srgbClr val="003D57"/>
                </a:solidFill>
                <a:latin typeface="Arial"/>
                <a:cs typeface="Arial"/>
              </a:rPr>
              <a:t>at </a:t>
            </a:r>
            <a:r>
              <a:rPr sz="1200" spc="5" dirty="0">
                <a:solidFill>
                  <a:srgbClr val="003D57"/>
                </a:solidFill>
                <a:latin typeface="Arial"/>
                <a:cs typeface="Arial"/>
              </a:rPr>
              <a:t>primary</a:t>
            </a:r>
            <a:r>
              <a:rPr sz="1200" spc="-8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only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spc="-30" dirty="0">
                <a:solidFill>
                  <a:srgbClr val="003D57"/>
                </a:solidFill>
                <a:latin typeface="Arial"/>
                <a:cs typeface="Arial"/>
              </a:rPr>
              <a:t>SCIENCE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003D57"/>
                </a:solidFill>
                <a:latin typeface="Arial"/>
                <a:cs typeface="Arial"/>
              </a:rPr>
              <a:t>EDUCATION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691005">
              <a:lnSpc>
                <a:spcPct val="100000"/>
              </a:lnSpc>
            </a:pPr>
            <a:r>
              <a:rPr sz="1200" spc="20" dirty="0">
                <a:solidFill>
                  <a:srgbClr val="003D57"/>
                </a:solidFill>
                <a:latin typeface="Arial"/>
                <a:cs typeface="Arial"/>
              </a:rPr>
              <a:t>Up </a:t>
            </a:r>
            <a:r>
              <a:rPr sz="1200" spc="30" dirty="0">
                <a:solidFill>
                  <a:srgbClr val="003D57"/>
                </a:solidFill>
                <a:latin typeface="Arial"/>
                <a:cs typeface="Arial"/>
              </a:rPr>
              <a:t>to</a:t>
            </a:r>
            <a:r>
              <a:rPr sz="1200" spc="-10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3D57"/>
                </a:solidFill>
                <a:latin typeface="Arial"/>
                <a:cs typeface="Arial"/>
              </a:rPr>
              <a:t>secondary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812512" y="1958805"/>
            <a:ext cx="6759575" cy="0"/>
          </a:xfrm>
          <a:custGeom>
            <a:avLst/>
            <a:gdLst/>
            <a:ahLst/>
            <a:cxnLst/>
            <a:rect l="l" t="t" r="r" b="b"/>
            <a:pathLst>
              <a:path w="6759575">
                <a:moveTo>
                  <a:pt x="675913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12512" y="4669778"/>
            <a:ext cx="6759575" cy="0"/>
          </a:xfrm>
          <a:custGeom>
            <a:avLst/>
            <a:gdLst/>
            <a:ahLst/>
            <a:cxnLst/>
            <a:rect l="l" t="t" r="r" b="b"/>
            <a:pathLst>
              <a:path w="6759575">
                <a:moveTo>
                  <a:pt x="675913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25196" y="2630447"/>
            <a:ext cx="6746875" cy="0"/>
          </a:xfrm>
          <a:custGeom>
            <a:avLst/>
            <a:gdLst/>
            <a:ahLst/>
            <a:cxnLst/>
            <a:rect l="l" t="t" r="r" b="b"/>
            <a:pathLst>
              <a:path w="6746875">
                <a:moveTo>
                  <a:pt x="0" y="0"/>
                </a:moveTo>
                <a:lnTo>
                  <a:pt x="6746443" y="0"/>
                </a:lnTo>
              </a:path>
            </a:pathLst>
          </a:custGeom>
          <a:ln w="6350">
            <a:solidFill>
              <a:srgbClr val="003D5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25196" y="3314759"/>
            <a:ext cx="6746875" cy="0"/>
          </a:xfrm>
          <a:custGeom>
            <a:avLst/>
            <a:gdLst/>
            <a:ahLst/>
            <a:cxnLst/>
            <a:rect l="l" t="t" r="r" b="b"/>
            <a:pathLst>
              <a:path w="6746875">
                <a:moveTo>
                  <a:pt x="0" y="0"/>
                </a:moveTo>
                <a:lnTo>
                  <a:pt x="6746443" y="0"/>
                </a:lnTo>
              </a:path>
            </a:pathLst>
          </a:custGeom>
          <a:ln w="6350">
            <a:solidFill>
              <a:srgbClr val="003D5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12512" y="3999071"/>
            <a:ext cx="6759575" cy="0"/>
          </a:xfrm>
          <a:custGeom>
            <a:avLst/>
            <a:gdLst/>
            <a:ahLst/>
            <a:cxnLst/>
            <a:rect l="l" t="t" r="r" b="b"/>
            <a:pathLst>
              <a:path w="6759575">
                <a:moveTo>
                  <a:pt x="675913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3D5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535559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85" dirty="0"/>
              <a:t> </a:t>
            </a:r>
            <a:r>
              <a:rPr spc="100" dirty="0"/>
              <a:t>all</a:t>
            </a:r>
            <a:r>
              <a:rPr spc="-80" dirty="0"/>
              <a:t> </a:t>
            </a:r>
            <a:r>
              <a:rPr spc="80" dirty="0"/>
              <a:t>regions</a:t>
            </a:r>
            <a:r>
              <a:rPr spc="-80" dirty="0"/>
              <a:t> </a:t>
            </a:r>
            <a:r>
              <a:rPr spc="145" dirty="0"/>
              <a:t>of</a:t>
            </a:r>
            <a:r>
              <a:rPr spc="-80" dirty="0"/>
              <a:t> </a:t>
            </a:r>
            <a:r>
              <a:rPr spc="80" dirty="0"/>
              <a:t>Africa</a:t>
            </a:r>
            <a:r>
              <a:rPr spc="-80" dirty="0"/>
              <a:t> </a:t>
            </a:r>
            <a:r>
              <a:rPr spc="95" dirty="0"/>
              <a:t>men</a:t>
            </a:r>
            <a:r>
              <a:rPr spc="-80" dirty="0"/>
              <a:t> </a:t>
            </a:r>
            <a:r>
              <a:rPr spc="85" dirty="0"/>
              <a:t>believe</a:t>
            </a:r>
            <a:r>
              <a:rPr spc="-80" dirty="0"/>
              <a:t> </a:t>
            </a:r>
            <a:r>
              <a:rPr spc="90" dirty="0"/>
              <a:t>they</a:t>
            </a:r>
            <a:r>
              <a:rPr spc="-80" dirty="0"/>
              <a:t> </a:t>
            </a:r>
            <a:r>
              <a:rPr spc="100" dirty="0"/>
              <a:t>know  </a:t>
            </a:r>
            <a:r>
              <a:rPr spc="130" dirty="0"/>
              <a:t>more</a:t>
            </a:r>
            <a:r>
              <a:rPr spc="-85" dirty="0"/>
              <a:t> </a:t>
            </a:r>
            <a:r>
              <a:rPr spc="105" dirty="0"/>
              <a:t>than</a:t>
            </a:r>
            <a:r>
              <a:rPr spc="-80" dirty="0"/>
              <a:t> </a:t>
            </a:r>
            <a:r>
              <a:rPr spc="100" dirty="0"/>
              <a:t>women</a:t>
            </a:r>
            <a:r>
              <a:rPr spc="-85" dirty="0"/>
              <a:t> </a:t>
            </a:r>
            <a:r>
              <a:rPr spc="90" dirty="0"/>
              <a:t>about</a:t>
            </a:r>
            <a:r>
              <a:rPr spc="-80" dirty="0"/>
              <a:t> </a:t>
            </a:r>
            <a:r>
              <a:rPr spc="55" dirty="0"/>
              <a:t>science</a:t>
            </a:r>
          </a:p>
        </p:txBody>
      </p:sp>
      <p:sp>
        <p:nvSpPr>
          <p:cNvPr id="4" name="object 4"/>
          <p:cNvSpPr/>
          <p:nvPr/>
        </p:nvSpPr>
        <p:spPr>
          <a:xfrm>
            <a:off x="2724150" y="3880623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0504" y="3880623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6480" y="3880623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2676" y="388062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2174" y="388062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1670" y="3880623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3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4150" y="4324477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0504" y="4324477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6480" y="4324477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2676" y="4324477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2174" y="4324477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71670" y="4324477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3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4150" y="4768345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0504" y="4768345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6480" y="4768345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2676" y="4768345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62174" y="4768345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71670" y="4768345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833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4150" y="3437884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0504" y="3437884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6480" y="3437884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2676" y="3437884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62174" y="3437884"/>
            <a:ext cx="1868170" cy="0"/>
          </a:xfrm>
          <a:custGeom>
            <a:avLst/>
            <a:gdLst/>
            <a:ahLst/>
            <a:cxnLst/>
            <a:rect l="l" t="t" r="r" b="b"/>
            <a:pathLst>
              <a:path w="1868170">
                <a:moveTo>
                  <a:pt x="0" y="0"/>
                </a:moveTo>
                <a:lnTo>
                  <a:pt x="1867835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40504" y="2553715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26480" y="2553715"/>
            <a:ext cx="2107565" cy="0"/>
          </a:xfrm>
          <a:custGeom>
            <a:avLst/>
            <a:gdLst/>
            <a:ahLst/>
            <a:cxnLst/>
            <a:rect l="l" t="t" r="r" b="b"/>
            <a:pathLst>
              <a:path w="2107565">
                <a:moveTo>
                  <a:pt x="0" y="0"/>
                </a:moveTo>
                <a:lnTo>
                  <a:pt x="2107298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62174" y="2553715"/>
            <a:ext cx="1868170" cy="0"/>
          </a:xfrm>
          <a:custGeom>
            <a:avLst/>
            <a:gdLst/>
            <a:ahLst/>
            <a:cxnLst/>
            <a:rect l="l" t="t" r="r" b="b"/>
            <a:pathLst>
              <a:path w="1868170">
                <a:moveTo>
                  <a:pt x="0" y="0"/>
                </a:moveTo>
                <a:lnTo>
                  <a:pt x="1867835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0504" y="2550540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6480" y="2550540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3529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63739" y="3320051"/>
            <a:ext cx="4451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8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40646" y="2110556"/>
            <a:ext cx="9689465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9363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40646" y="2107381"/>
            <a:ext cx="9689465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9363" y="0"/>
                </a:lnTo>
              </a:path>
            </a:pathLst>
          </a:custGeom>
          <a:ln w="3175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79005" y="2432329"/>
            <a:ext cx="2146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2965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12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005" y="198846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4150" y="2995232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>
                <a:moveTo>
                  <a:pt x="0" y="0"/>
                </a:moveTo>
                <a:lnTo>
                  <a:pt x="48795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0504" y="2995232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8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26480" y="2995232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52676" y="299523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01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62174" y="2995232"/>
            <a:ext cx="1868170" cy="0"/>
          </a:xfrm>
          <a:custGeom>
            <a:avLst/>
            <a:gdLst/>
            <a:ahLst/>
            <a:cxnLst/>
            <a:rect l="l" t="t" r="r" b="b"/>
            <a:pathLst>
              <a:path w="1868170">
                <a:moveTo>
                  <a:pt x="0" y="0"/>
                </a:moveTo>
                <a:lnTo>
                  <a:pt x="1867835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79005" y="2876196"/>
            <a:ext cx="529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79005" y="1544594"/>
            <a:ext cx="9963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045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16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9994" y="1506449"/>
            <a:ext cx="372110" cy="3637279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45"/>
              </a:spcBef>
            </a:pP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PERCENTAGE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POINT 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DIFFERENCE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IN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ANSWERING  </a:t>
            </a:r>
            <a:r>
              <a:rPr sz="1150" spc="40" dirty="0">
                <a:solidFill>
                  <a:srgbClr val="003D57"/>
                </a:solidFill>
                <a:latin typeface="Arial"/>
                <a:cs typeface="Arial"/>
              </a:rPr>
              <a:t>‘A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LOT’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OR </a:t>
            </a:r>
            <a:r>
              <a:rPr sz="1150" spc="35" dirty="0">
                <a:solidFill>
                  <a:srgbClr val="003D57"/>
                </a:solidFill>
                <a:latin typeface="Arial"/>
                <a:cs typeface="Arial"/>
              </a:rPr>
              <a:t>‘SOME’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BETWEEN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MEN </a:t>
            </a:r>
            <a:r>
              <a:rPr sz="1150" spc="20" dirty="0">
                <a:solidFill>
                  <a:srgbClr val="003D57"/>
                </a:solidFill>
                <a:latin typeface="Arial"/>
                <a:cs typeface="Arial"/>
              </a:rPr>
              <a:t>AND</a:t>
            </a:r>
            <a:r>
              <a:rPr sz="1150" spc="-8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WOMEN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44273" y="5269117"/>
            <a:ext cx="395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003D57"/>
                </a:solidFill>
                <a:latin typeface="Arial"/>
                <a:cs typeface="Arial"/>
              </a:rPr>
              <a:t>World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95755" y="2759366"/>
            <a:ext cx="1128395" cy="2449195"/>
          </a:xfrm>
          <a:custGeom>
            <a:avLst/>
            <a:gdLst/>
            <a:ahLst/>
            <a:cxnLst/>
            <a:rect l="l" t="t" r="r" b="b"/>
            <a:pathLst>
              <a:path w="1128395" h="2449195">
                <a:moveTo>
                  <a:pt x="1128395" y="0"/>
                </a:moveTo>
                <a:lnTo>
                  <a:pt x="0" y="0"/>
                </a:lnTo>
                <a:lnTo>
                  <a:pt x="0" y="2448801"/>
                </a:lnTo>
                <a:lnTo>
                  <a:pt x="1128395" y="2448801"/>
                </a:lnTo>
                <a:lnTo>
                  <a:pt x="112839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20902" y="5269117"/>
            <a:ext cx="897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Eastern</a:t>
            </a:r>
            <a:r>
              <a:rPr sz="1100" spc="-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08453" y="5269117"/>
            <a:ext cx="941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Western</a:t>
            </a:r>
            <a:r>
              <a:rPr sz="1100" spc="-5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1604" y="5269117"/>
            <a:ext cx="87439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D57"/>
                </a:solidFill>
                <a:latin typeface="Arial"/>
                <a:cs typeface="Arial"/>
              </a:rPr>
              <a:t>Central</a:t>
            </a:r>
            <a:r>
              <a:rPr sz="1100" spc="-4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24269" y="2552890"/>
            <a:ext cx="1129030" cy="2655570"/>
          </a:xfrm>
          <a:custGeom>
            <a:avLst/>
            <a:gdLst/>
            <a:ahLst/>
            <a:cxnLst/>
            <a:rect l="l" t="t" r="r" b="b"/>
            <a:pathLst>
              <a:path w="1129029" h="2655570">
                <a:moveTo>
                  <a:pt x="1128407" y="0"/>
                </a:moveTo>
                <a:lnTo>
                  <a:pt x="0" y="0"/>
                </a:lnTo>
                <a:lnTo>
                  <a:pt x="0" y="2655277"/>
                </a:lnTo>
                <a:lnTo>
                  <a:pt x="1128407" y="2655277"/>
                </a:lnTo>
                <a:lnTo>
                  <a:pt x="1128407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101503" y="5269117"/>
            <a:ext cx="993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Southern</a:t>
            </a:r>
            <a:r>
              <a:rPr sz="1100" spc="-5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33778" y="2552890"/>
            <a:ext cx="1128395" cy="2655570"/>
          </a:xfrm>
          <a:custGeom>
            <a:avLst/>
            <a:gdLst/>
            <a:ahLst/>
            <a:cxnLst/>
            <a:rect l="l" t="t" r="r" b="b"/>
            <a:pathLst>
              <a:path w="1128395" h="2655570">
                <a:moveTo>
                  <a:pt x="1128395" y="0"/>
                </a:moveTo>
                <a:lnTo>
                  <a:pt x="0" y="0"/>
                </a:lnTo>
                <a:lnTo>
                  <a:pt x="0" y="2655277"/>
                </a:lnTo>
                <a:lnTo>
                  <a:pt x="1128395" y="2655277"/>
                </a:lnTo>
                <a:lnTo>
                  <a:pt x="112839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821020" y="5269117"/>
            <a:ext cx="773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003D57"/>
                </a:solidFill>
                <a:latin typeface="Arial"/>
                <a:cs typeface="Arial"/>
              </a:rPr>
              <a:t>North</a:t>
            </a:r>
            <a:r>
              <a:rPr sz="1100" spc="-5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57035" y="2539442"/>
            <a:ext cx="370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03D57"/>
                </a:solidFill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798085" y="2110434"/>
            <a:ext cx="1128395" cy="3098165"/>
          </a:xfrm>
          <a:custGeom>
            <a:avLst/>
            <a:gdLst/>
            <a:ahLst/>
            <a:cxnLst/>
            <a:rect l="l" t="t" r="r" b="b"/>
            <a:pathLst>
              <a:path w="1128395" h="3098165">
                <a:moveTo>
                  <a:pt x="1128395" y="0"/>
                </a:moveTo>
                <a:lnTo>
                  <a:pt x="0" y="0"/>
                </a:lnTo>
                <a:lnTo>
                  <a:pt x="0" y="3097733"/>
                </a:lnTo>
                <a:lnTo>
                  <a:pt x="1128395" y="3097733"/>
                </a:lnTo>
                <a:lnTo>
                  <a:pt x="112839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162000" y="1853642"/>
            <a:ext cx="400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003D57"/>
                </a:solidFill>
                <a:latin typeface="Arial"/>
                <a:cs typeface="Arial"/>
              </a:rPr>
              <a:t>14%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12109" y="2326741"/>
            <a:ext cx="1128395" cy="2881630"/>
          </a:xfrm>
          <a:custGeom>
            <a:avLst/>
            <a:gdLst/>
            <a:ahLst/>
            <a:cxnLst/>
            <a:rect l="l" t="t" r="r" b="b"/>
            <a:pathLst>
              <a:path w="1128395" h="2881629">
                <a:moveTo>
                  <a:pt x="1128395" y="0"/>
                </a:moveTo>
                <a:lnTo>
                  <a:pt x="0" y="0"/>
                </a:lnTo>
                <a:lnTo>
                  <a:pt x="0" y="2881426"/>
                </a:lnTo>
                <a:lnTo>
                  <a:pt x="1128395" y="2881426"/>
                </a:lnTo>
                <a:lnTo>
                  <a:pt x="112839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573452" y="2107642"/>
            <a:ext cx="405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003D57"/>
                </a:solidFill>
                <a:latin typeface="Arial"/>
                <a:cs typeface="Arial"/>
              </a:rPr>
              <a:t>13%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91098" y="2298065"/>
            <a:ext cx="394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003D57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00544" y="2298065"/>
            <a:ext cx="394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003D57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054262" y="3428340"/>
            <a:ext cx="306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0" dirty="0">
                <a:solidFill>
                  <a:srgbClr val="003D57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643274" y="3654094"/>
            <a:ext cx="1128395" cy="1554480"/>
          </a:xfrm>
          <a:custGeom>
            <a:avLst/>
            <a:gdLst/>
            <a:ahLst/>
            <a:cxnLst/>
            <a:rect l="l" t="t" r="r" b="b"/>
            <a:pathLst>
              <a:path w="1128395" h="1554479">
                <a:moveTo>
                  <a:pt x="1128395" y="0"/>
                </a:moveTo>
                <a:lnTo>
                  <a:pt x="0" y="0"/>
                </a:lnTo>
                <a:lnTo>
                  <a:pt x="0" y="1554073"/>
                </a:lnTo>
                <a:lnTo>
                  <a:pt x="1128395" y="1554073"/>
                </a:lnTo>
                <a:lnTo>
                  <a:pt x="1128395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63739" y="3763919"/>
            <a:ext cx="445134" cy="153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6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4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340646" y="5210997"/>
            <a:ext cx="9689465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9363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28566" y="5210997"/>
            <a:ext cx="4011929" cy="0"/>
          </a:xfrm>
          <a:custGeom>
            <a:avLst/>
            <a:gdLst/>
            <a:ahLst/>
            <a:cxnLst/>
            <a:rect l="l" t="t" r="r" b="b"/>
            <a:pathLst>
              <a:path w="4011929">
                <a:moveTo>
                  <a:pt x="0" y="0"/>
                </a:moveTo>
                <a:lnTo>
                  <a:pt x="4011929" y="0"/>
                </a:lnTo>
              </a:path>
            </a:pathLst>
          </a:custGeom>
          <a:ln w="12700">
            <a:solidFill>
              <a:srgbClr val="002E4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447390" y="5711189"/>
            <a:ext cx="3529329" cy="2984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32410" marR="5080" indent="-220345">
              <a:lnSpc>
                <a:spcPct val="101899"/>
              </a:lnSpc>
              <a:spcBef>
                <a:spcPts val="35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Related survey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question: 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‘How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much 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you,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personally,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know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about 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science?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you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know 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a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lot,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some,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much,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or nothing at</a:t>
            </a:r>
            <a:r>
              <a:rPr sz="900" spc="-1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all?’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8251825" cy="0"/>
          </a:xfrm>
          <a:custGeom>
            <a:avLst/>
            <a:gdLst/>
            <a:ahLst/>
            <a:cxnLst/>
            <a:rect l="l" t="t" r="r" b="b"/>
            <a:pathLst>
              <a:path w="8251825">
                <a:moveTo>
                  <a:pt x="0" y="0"/>
                </a:moveTo>
                <a:lnTo>
                  <a:pt x="8251799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801687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75" dirty="0"/>
              <a:t> </a:t>
            </a:r>
            <a:r>
              <a:rPr spc="60" dirty="0"/>
              <a:t>Africa,</a:t>
            </a:r>
            <a:r>
              <a:rPr spc="-70" dirty="0"/>
              <a:t> </a:t>
            </a:r>
            <a:r>
              <a:rPr spc="90" dirty="0"/>
              <a:t>across</a:t>
            </a:r>
            <a:r>
              <a:rPr spc="-75" dirty="0"/>
              <a:t> </a:t>
            </a:r>
            <a:r>
              <a:rPr spc="100" dirty="0"/>
              <a:t>all</a:t>
            </a:r>
            <a:r>
              <a:rPr spc="-70" dirty="0"/>
              <a:t> </a:t>
            </a:r>
            <a:r>
              <a:rPr spc="95" dirty="0"/>
              <a:t>levels</a:t>
            </a:r>
            <a:r>
              <a:rPr spc="-75" dirty="0"/>
              <a:t> </a:t>
            </a:r>
            <a:r>
              <a:rPr spc="145" dirty="0"/>
              <a:t>of</a:t>
            </a:r>
            <a:r>
              <a:rPr spc="-70" dirty="0"/>
              <a:t> </a:t>
            </a:r>
            <a:r>
              <a:rPr spc="65" dirty="0"/>
              <a:t>education,</a:t>
            </a:r>
            <a:r>
              <a:rPr spc="-70" dirty="0"/>
              <a:t> </a:t>
            </a:r>
            <a:r>
              <a:rPr spc="100" dirty="0"/>
              <a:t>women</a:t>
            </a:r>
            <a:r>
              <a:rPr spc="-75" dirty="0"/>
              <a:t> </a:t>
            </a:r>
            <a:r>
              <a:rPr spc="170" dirty="0"/>
              <a:t>are</a:t>
            </a:r>
            <a:r>
              <a:rPr spc="-70" dirty="0"/>
              <a:t> </a:t>
            </a:r>
            <a:r>
              <a:rPr spc="45" dirty="0"/>
              <a:t>significantly</a:t>
            </a:r>
            <a:r>
              <a:rPr spc="-75" dirty="0"/>
              <a:t> </a:t>
            </a:r>
            <a:r>
              <a:rPr spc="60" dirty="0"/>
              <a:t>less  </a:t>
            </a:r>
            <a:r>
              <a:rPr spc="55" dirty="0"/>
              <a:t>likely</a:t>
            </a:r>
            <a:r>
              <a:rPr spc="-80" dirty="0"/>
              <a:t> </a:t>
            </a:r>
            <a:r>
              <a:rPr spc="105" dirty="0"/>
              <a:t>than</a:t>
            </a:r>
            <a:r>
              <a:rPr spc="-80" dirty="0"/>
              <a:t> </a:t>
            </a:r>
            <a:r>
              <a:rPr spc="95" dirty="0"/>
              <a:t>men</a:t>
            </a:r>
            <a:r>
              <a:rPr spc="-80" dirty="0"/>
              <a:t> </a:t>
            </a:r>
            <a:r>
              <a:rPr spc="140" dirty="0"/>
              <a:t>to</a:t>
            </a:r>
            <a:r>
              <a:rPr spc="-80" dirty="0"/>
              <a:t> </a:t>
            </a:r>
            <a:r>
              <a:rPr spc="40" dirty="0"/>
              <a:t>say</a:t>
            </a:r>
            <a:r>
              <a:rPr spc="-80" dirty="0"/>
              <a:t> </a:t>
            </a:r>
            <a:r>
              <a:rPr spc="90" dirty="0"/>
              <a:t>they</a:t>
            </a:r>
            <a:r>
              <a:rPr spc="-80" dirty="0"/>
              <a:t> </a:t>
            </a:r>
            <a:r>
              <a:rPr spc="110" dirty="0"/>
              <a:t>know</a:t>
            </a:r>
            <a:r>
              <a:rPr spc="-80" dirty="0"/>
              <a:t> </a:t>
            </a:r>
            <a:r>
              <a:rPr spc="45" dirty="0"/>
              <a:t>‘some’</a:t>
            </a:r>
            <a:r>
              <a:rPr spc="-80" dirty="0"/>
              <a:t> </a:t>
            </a:r>
            <a:r>
              <a:rPr spc="180" dirty="0"/>
              <a:t>or</a:t>
            </a:r>
            <a:r>
              <a:rPr spc="-80" dirty="0"/>
              <a:t> </a:t>
            </a:r>
            <a:r>
              <a:rPr spc="85" dirty="0"/>
              <a:t>‘a</a:t>
            </a:r>
            <a:r>
              <a:rPr spc="-80" dirty="0"/>
              <a:t> </a:t>
            </a:r>
            <a:r>
              <a:rPr spc="90" dirty="0"/>
              <a:t>lot’</a:t>
            </a:r>
            <a:r>
              <a:rPr spc="-80" dirty="0"/>
              <a:t> </a:t>
            </a:r>
            <a:r>
              <a:rPr spc="90" dirty="0"/>
              <a:t>about</a:t>
            </a:r>
            <a:r>
              <a:rPr spc="-75" dirty="0"/>
              <a:t> </a:t>
            </a:r>
            <a:r>
              <a:rPr spc="55" dirty="0"/>
              <a:t>science</a:t>
            </a:r>
          </a:p>
        </p:txBody>
      </p:sp>
      <p:sp>
        <p:nvSpPr>
          <p:cNvPr id="4" name="object 4"/>
          <p:cNvSpPr/>
          <p:nvPr/>
        </p:nvSpPr>
        <p:spPr>
          <a:xfrm>
            <a:off x="4268558" y="3830073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03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2303" y="383007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1099" y="3830073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982" y="383007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7804" y="383007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1003" y="4212128"/>
            <a:ext cx="1699895" cy="0"/>
          </a:xfrm>
          <a:custGeom>
            <a:avLst/>
            <a:gdLst/>
            <a:ahLst/>
            <a:cxnLst/>
            <a:rect l="l" t="t" r="r" b="b"/>
            <a:pathLst>
              <a:path w="1699895">
                <a:moveTo>
                  <a:pt x="0" y="0"/>
                </a:moveTo>
                <a:lnTo>
                  <a:pt x="1699844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8558" y="4212128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033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2303" y="421212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1099" y="421212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88982" y="421212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7804" y="421212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003" y="4208953"/>
            <a:ext cx="1699895" cy="0"/>
          </a:xfrm>
          <a:custGeom>
            <a:avLst/>
            <a:gdLst/>
            <a:ahLst/>
            <a:cxnLst/>
            <a:rect l="l" t="t" r="r" b="b"/>
            <a:pathLst>
              <a:path w="1699895">
                <a:moveTo>
                  <a:pt x="0" y="0"/>
                </a:moveTo>
                <a:lnTo>
                  <a:pt x="1699844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8558" y="4208953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033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2303" y="420895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31099" y="4208953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88982" y="420895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27804" y="420895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4588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59360" y="3713379"/>
            <a:ext cx="19742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88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360" y="4094540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9737" y="459240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8558" y="4592408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0" y="0"/>
                </a:moveTo>
                <a:lnTo>
                  <a:pt x="87603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2303" y="459240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1099" y="459240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8982" y="459240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27804" y="459240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1003" y="3450047"/>
            <a:ext cx="3823970" cy="0"/>
          </a:xfrm>
          <a:custGeom>
            <a:avLst/>
            <a:gdLst/>
            <a:ahLst/>
            <a:cxnLst/>
            <a:rect l="l" t="t" r="r" b="b"/>
            <a:pathLst>
              <a:path w="3823970">
                <a:moveTo>
                  <a:pt x="0" y="0"/>
                </a:moveTo>
                <a:lnTo>
                  <a:pt x="38235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2303" y="345004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1099" y="3450047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88982" y="345004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27804" y="345004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59360" y="4475702"/>
            <a:ext cx="635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9360" y="333221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21003" y="2688933"/>
            <a:ext cx="6920865" cy="0"/>
          </a:xfrm>
          <a:custGeom>
            <a:avLst/>
            <a:gdLst/>
            <a:ahLst/>
            <a:cxnLst/>
            <a:rect l="l" t="t" r="r" b="b"/>
            <a:pathLst>
              <a:path w="6920865">
                <a:moveTo>
                  <a:pt x="0" y="0"/>
                </a:moveTo>
                <a:lnTo>
                  <a:pt x="6920280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88982" y="268893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27804" y="268893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9360" y="2569883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488982" y="230776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27804" y="230776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2303" y="307008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09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31099" y="307008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184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88982" y="307008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27804" y="307008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59360" y="2188722"/>
            <a:ext cx="71951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8185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70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21003" y="1927808"/>
            <a:ext cx="8259445" cy="0"/>
          </a:xfrm>
          <a:custGeom>
            <a:avLst/>
            <a:gdLst/>
            <a:ahLst/>
            <a:cxnLst/>
            <a:rect l="l" t="t" r="r" b="b"/>
            <a:pathLst>
              <a:path w="8259445">
                <a:moveTo>
                  <a:pt x="0" y="0"/>
                </a:moveTo>
                <a:lnTo>
                  <a:pt x="825908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59360" y="180756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9360" y="1426400"/>
            <a:ext cx="9976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6315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90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97752" y="5353675"/>
            <a:ext cx="30594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LEVEL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OF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SCIENCE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EDUCATION IN</a:t>
            </a:r>
            <a:r>
              <a:rPr sz="1150" spc="-1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YEARS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82026" y="4209833"/>
            <a:ext cx="1247775" cy="760095"/>
          </a:xfrm>
          <a:custGeom>
            <a:avLst/>
            <a:gdLst/>
            <a:ahLst/>
            <a:cxnLst/>
            <a:rect l="l" t="t" r="r" b="b"/>
            <a:pathLst>
              <a:path w="1247775" h="760095">
                <a:moveTo>
                  <a:pt x="1247711" y="0"/>
                </a:moveTo>
                <a:lnTo>
                  <a:pt x="0" y="0"/>
                </a:lnTo>
                <a:lnTo>
                  <a:pt x="0" y="759701"/>
                </a:lnTo>
                <a:lnTo>
                  <a:pt x="1247711" y="759701"/>
                </a:lnTo>
                <a:lnTo>
                  <a:pt x="1247711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20847" y="3693629"/>
            <a:ext cx="1247775" cy="1276350"/>
          </a:xfrm>
          <a:custGeom>
            <a:avLst/>
            <a:gdLst/>
            <a:ahLst/>
            <a:cxnLst/>
            <a:rect l="l" t="t" r="r" b="b"/>
            <a:pathLst>
              <a:path w="1247775" h="1276350">
                <a:moveTo>
                  <a:pt x="1247711" y="0"/>
                </a:moveTo>
                <a:lnTo>
                  <a:pt x="0" y="0"/>
                </a:lnTo>
                <a:lnTo>
                  <a:pt x="0" y="1275905"/>
                </a:lnTo>
                <a:lnTo>
                  <a:pt x="1247711" y="1275905"/>
                </a:lnTo>
                <a:lnTo>
                  <a:pt x="1247711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093089" y="3969407"/>
            <a:ext cx="440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solidFill>
                  <a:srgbClr val="003D57"/>
                </a:solidFill>
                <a:latin typeface="Arial"/>
                <a:cs typeface="Arial"/>
              </a:rPr>
              <a:t>20%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33523" y="3448631"/>
            <a:ext cx="4419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5" dirty="0">
                <a:solidFill>
                  <a:srgbClr val="003D57"/>
                </a:solidFill>
                <a:latin typeface="Arial"/>
                <a:cs typeface="Arial"/>
              </a:rPr>
              <a:t>33%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88975" y="5030472"/>
            <a:ext cx="688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003D57"/>
                </a:solidFill>
                <a:latin typeface="Arial"/>
                <a:cs typeface="Arial"/>
              </a:rPr>
              <a:t>9-15</a:t>
            </a:r>
            <a:r>
              <a:rPr sz="1100" spc="-7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144592" y="3015208"/>
            <a:ext cx="1247775" cy="1954530"/>
          </a:xfrm>
          <a:custGeom>
            <a:avLst/>
            <a:gdLst/>
            <a:ahLst/>
            <a:cxnLst/>
            <a:rect l="l" t="t" r="r" b="b"/>
            <a:pathLst>
              <a:path w="1247775" h="1954529">
                <a:moveTo>
                  <a:pt x="1247711" y="0"/>
                </a:moveTo>
                <a:lnTo>
                  <a:pt x="0" y="0"/>
                </a:lnTo>
                <a:lnTo>
                  <a:pt x="0" y="1954326"/>
                </a:lnTo>
                <a:lnTo>
                  <a:pt x="1247711" y="1954326"/>
                </a:lnTo>
                <a:lnTo>
                  <a:pt x="1247711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83400" y="2828403"/>
            <a:ext cx="1247775" cy="2141220"/>
          </a:xfrm>
          <a:custGeom>
            <a:avLst/>
            <a:gdLst/>
            <a:ahLst/>
            <a:cxnLst/>
            <a:rect l="l" t="t" r="r" b="b"/>
            <a:pathLst>
              <a:path w="1247775" h="2141220">
                <a:moveTo>
                  <a:pt x="1247698" y="0"/>
                </a:moveTo>
                <a:lnTo>
                  <a:pt x="0" y="0"/>
                </a:lnTo>
                <a:lnTo>
                  <a:pt x="0" y="2141131"/>
                </a:lnTo>
                <a:lnTo>
                  <a:pt x="1247698" y="2141131"/>
                </a:lnTo>
                <a:lnTo>
                  <a:pt x="1247698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59360" y="2774801"/>
            <a:ext cx="4924425" cy="38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535"/>
              </a:lnSpc>
              <a:spcBef>
                <a:spcPts val="100"/>
              </a:spcBef>
            </a:pPr>
            <a:r>
              <a:rPr sz="1400" b="1" spc="45" dirty="0">
                <a:solidFill>
                  <a:srgbClr val="003D57"/>
                </a:solidFill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84954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50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01847" y="2586688"/>
            <a:ext cx="4197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0" dirty="0">
                <a:solidFill>
                  <a:srgbClr val="003D57"/>
                </a:solidFill>
                <a:latin typeface="Arial"/>
                <a:cs typeface="Arial"/>
              </a:rPr>
              <a:t>57%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14329" y="5030472"/>
            <a:ext cx="6400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003D57"/>
                </a:solidFill>
                <a:latin typeface="Arial"/>
                <a:cs typeface="Arial"/>
              </a:rPr>
              <a:t>16+</a:t>
            </a:r>
            <a:r>
              <a:rPr sz="1100" spc="-7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241283" y="1972995"/>
            <a:ext cx="1247775" cy="2996565"/>
          </a:xfrm>
          <a:custGeom>
            <a:avLst/>
            <a:gdLst/>
            <a:ahLst/>
            <a:cxnLst/>
            <a:rect l="l" t="t" r="r" b="b"/>
            <a:pathLst>
              <a:path w="1247775" h="2996565">
                <a:moveTo>
                  <a:pt x="1247698" y="0"/>
                </a:moveTo>
                <a:lnTo>
                  <a:pt x="0" y="0"/>
                </a:lnTo>
                <a:lnTo>
                  <a:pt x="0" y="2996539"/>
                </a:lnTo>
                <a:lnTo>
                  <a:pt x="1247698" y="2996539"/>
                </a:lnTo>
                <a:lnTo>
                  <a:pt x="1247698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80092" y="1879587"/>
            <a:ext cx="1247775" cy="3090545"/>
          </a:xfrm>
          <a:custGeom>
            <a:avLst/>
            <a:gdLst/>
            <a:ahLst/>
            <a:cxnLst/>
            <a:rect l="l" t="t" r="r" b="b"/>
            <a:pathLst>
              <a:path w="1247775" h="3090545">
                <a:moveTo>
                  <a:pt x="1247711" y="0"/>
                </a:moveTo>
                <a:lnTo>
                  <a:pt x="0" y="0"/>
                </a:lnTo>
                <a:lnTo>
                  <a:pt x="0" y="3089948"/>
                </a:lnTo>
                <a:lnTo>
                  <a:pt x="1247711" y="3089948"/>
                </a:lnTo>
                <a:lnTo>
                  <a:pt x="1247711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56291" y="1732992"/>
            <a:ext cx="42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003D57"/>
                </a:solidFill>
                <a:latin typeface="Arial"/>
                <a:cs typeface="Arial"/>
              </a:rPr>
              <a:t>79%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12550" y="1632535"/>
            <a:ext cx="10236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705" algn="l"/>
                <a:tab pos="1010285" algn="l"/>
              </a:tabLst>
            </a:pPr>
            <a:r>
              <a:rPr sz="1400" b="1" spc="80" dirty="0">
                <a:solidFill>
                  <a:srgbClr val="003D57"/>
                </a:solidFill>
                <a:latin typeface="Arial"/>
                <a:cs typeface="Arial"/>
              </a:rPr>
              <a:t>81%	</a:t>
            </a:r>
            <a:r>
              <a:rPr sz="1400" b="1" u="dash" spc="75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</a:t>
            </a:r>
            <a:r>
              <a:rPr sz="1400" b="1" u="dash" spc="80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19240" y="5300036"/>
            <a:ext cx="6819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3D57"/>
                </a:solidFill>
                <a:latin typeface="Arial"/>
                <a:cs typeface="Arial"/>
              </a:rPr>
              <a:t>Women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249743" y="534536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657030" y="4955728"/>
            <a:ext cx="610235" cy="5988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00" spc="20" dirty="0">
                <a:solidFill>
                  <a:srgbClr val="003D57"/>
                </a:solidFill>
                <a:latin typeface="Arial"/>
                <a:cs typeface="Arial"/>
              </a:rPr>
              <a:t>0-8</a:t>
            </a:r>
            <a:r>
              <a:rPr sz="1100" spc="-7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3D57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805"/>
              </a:spcBef>
            </a:pPr>
            <a:r>
              <a:rPr sz="1500" spc="5" dirty="0">
                <a:solidFill>
                  <a:srgbClr val="003D57"/>
                </a:solidFill>
                <a:latin typeface="Arial"/>
                <a:cs typeface="Arial"/>
              </a:rPr>
              <a:t>Men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41498" y="534536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37683" y="1467052"/>
            <a:ext cx="361315" cy="294767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255270" marR="5080" indent="-243204">
              <a:lnSpc>
                <a:spcPts val="1300"/>
              </a:lnSpc>
              <a:spcBef>
                <a:spcPts val="155"/>
              </a:spcBef>
            </a:pPr>
            <a:r>
              <a:rPr sz="1150" spc="175" dirty="0">
                <a:solidFill>
                  <a:srgbClr val="003D57"/>
                </a:solidFill>
                <a:latin typeface="Arial"/>
                <a:cs typeface="Arial"/>
              </a:rPr>
              <a:t>%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OF </a:t>
            </a:r>
            <a:r>
              <a:rPr sz="1150" spc="-5" dirty="0">
                <a:solidFill>
                  <a:srgbClr val="003D57"/>
                </a:solidFill>
                <a:latin typeface="Arial"/>
                <a:cs typeface="Arial"/>
              </a:rPr>
              <a:t>PEOPLE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WHO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ANSWERED, </a:t>
            </a:r>
            <a:r>
              <a:rPr sz="1150" spc="40" dirty="0">
                <a:solidFill>
                  <a:srgbClr val="003D57"/>
                </a:solidFill>
                <a:latin typeface="Arial"/>
                <a:cs typeface="Arial"/>
              </a:rPr>
              <a:t>‘A</a:t>
            </a:r>
            <a:r>
              <a:rPr sz="1150" spc="-1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LOT’ 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OR </a:t>
            </a:r>
            <a:r>
              <a:rPr sz="1150" spc="35" dirty="0">
                <a:solidFill>
                  <a:srgbClr val="003D57"/>
                </a:solidFill>
                <a:latin typeface="Arial"/>
                <a:cs typeface="Arial"/>
              </a:rPr>
              <a:t>‘SOME’ </a:t>
            </a:r>
            <a:r>
              <a:rPr sz="1150" spc="10" dirty="0">
                <a:solidFill>
                  <a:srgbClr val="003D57"/>
                </a:solidFill>
                <a:latin typeface="Arial"/>
                <a:cs typeface="Arial"/>
              </a:rPr>
              <a:t>ACROSS </a:t>
            </a:r>
            <a:r>
              <a:rPr sz="1150" spc="20" dirty="0">
                <a:solidFill>
                  <a:srgbClr val="003D57"/>
                </a:solidFill>
                <a:latin typeface="Arial"/>
                <a:cs typeface="Arial"/>
              </a:rPr>
              <a:t>ALL</a:t>
            </a:r>
            <a:r>
              <a:rPr sz="1150" spc="-2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COUNTRIES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44093" y="485686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321003" y="4972354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2063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08922" y="4972354"/>
            <a:ext cx="4011929" cy="0"/>
          </a:xfrm>
          <a:custGeom>
            <a:avLst/>
            <a:gdLst/>
            <a:ahLst/>
            <a:cxnLst/>
            <a:rect l="l" t="t" r="r" b="b"/>
            <a:pathLst>
              <a:path w="4011929">
                <a:moveTo>
                  <a:pt x="0" y="0"/>
                </a:moveTo>
                <a:lnTo>
                  <a:pt x="4011929" y="0"/>
                </a:lnTo>
              </a:path>
            </a:pathLst>
          </a:custGeom>
          <a:ln w="12700">
            <a:solidFill>
              <a:srgbClr val="002E4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447390" y="5711189"/>
            <a:ext cx="3529329" cy="2984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32410" marR="5080" indent="-220345">
              <a:lnSpc>
                <a:spcPct val="101899"/>
              </a:lnSpc>
              <a:spcBef>
                <a:spcPts val="35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Related survey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question: 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‘How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much 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you,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personally,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know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about 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science?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you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know 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a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lot,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some, </a:t>
            </a:r>
            <a:r>
              <a:rPr sz="900" spc="15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much,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or nothing at</a:t>
            </a:r>
            <a:r>
              <a:rPr sz="900" spc="-1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all?’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6600" y="928801"/>
            <a:ext cx="9117965" cy="408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895" marR="663575" indent="-31115" algn="ctr">
              <a:lnSpc>
                <a:spcPct val="111100"/>
              </a:lnSpc>
              <a:spcBef>
                <a:spcPts val="100"/>
              </a:spcBef>
            </a:pPr>
            <a:r>
              <a:rPr sz="6000" b="1" spc="260" dirty="0">
                <a:solidFill>
                  <a:srgbClr val="002D45"/>
                </a:solidFill>
                <a:latin typeface="Arial"/>
                <a:cs typeface="Arial"/>
              </a:rPr>
              <a:t>Trust </a:t>
            </a:r>
            <a:r>
              <a:rPr sz="6000" b="1" spc="9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6000" b="1" spc="90" dirty="0">
                <a:solidFill>
                  <a:srgbClr val="002D45"/>
                </a:solidFill>
                <a:latin typeface="Arial"/>
                <a:cs typeface="Arial"/>
              </a:rPr>
              <a:t>vaccines  </a:t>
            </a:r>
            <a:r>
              <a:rPr sz="6000" b="1" spc="275" dirty="0">
                <a:solidFill>
                  <a:srgbClr val="002D45"/>
                </a:solidFill>
                <a:latin typeface="Arial"/>
                <a:cs typeface="Arial"/>
              </a:rPr>
              <a:t>appears </a:t>
            </a:r>
            <a:r>
              <a:rPr sz="6000" b="1" spc="420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6000" b="1" spc="145" dirty="0">
                <a:solidFill>
                  <a:srgbClr val="002D45"/>
                </a:solidFill>
                <a:latin typeface="Arial"/>
                <a:cs typeface="Arial"/>
              </a:rPr>
              <a:t>link </a:t>
            </a:r>
            <a:r>
              <a:rPr sz="6000" b="1" spc="300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6000" b="1" spc="420" dirty="0">
                <a:solidFill>
                  <a:srgbClr val="002D45"/>
                </a:solidFill>
                <a:latin typeface="Arial"/>
                <a:cs typeface="Arial"/>
              </a:rPr>
              <a:t>trust</a:t>
            </a:r>
            <a:r>
              <a:rPr sz="6000" b="1" spc="-5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95" dirty="0">
                <a:solidFill>
                  <a:srgbClr val="002D45"/>
                </a:solidFill>
                <a:latin typeface="Arial"/>
                <a:cs typeface="Arial"/>
              </a:rPr>
              <a:t>in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350" dirty="0">
                <a:solidFill>
                  <a:srgbClr val="002D45"/>
                </a:solidFill>
                <a:latin typeface="Arial"/>
                <a:cs typeface="Arial"/>
              </a:rPr>
              <a:t>the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26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6000" b="1" spc="-51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135" dirty="0">
                <a:solidFill>
                  <a:srgbClr val="002D45"/>
                </a:solidFill>
                <a:latin typeface="Arial"/>
                <a:cs typeface="Arial"/>
              </a:rPr>
              <a:t>&amp;</a:t>
            </a:r>
            <a:endParaRPr sz="6000">
              <a:latin typeface="Arial"/>
              <a:cs typeface="Arial"/>
            </a:endParaRPr>
          </a:p>
          <a:p>
            <a:pPr marR="10795" algn="ctr">
              <a:lnSpc>
                <a:spcPct val="100000"/>
              </a:lnSpc>
              <a:spcBef>
                <a:spcPts val="800"/>
              </a:spcBef>
            </a:pPr>
            <a:r>
              <a:rPr sz="6000" b="1" spc="110" dirty="0">
                <a:solidFill>
                  <a:srgbClr val="002D45"/>
                </a:solidFill>
                <a:latin typeface="Arial"/>
                <a:cs typeface="Arial"/>
              </a:rPr>
              <a:t>institutions behind</a:t>
            </a:r>
            <a:r>
              <a:rPr sz="6000" b="1" spc="-116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6000" b="1" spc="190" dirty="0">
                <a:solidFill>
                  <a:srgbClr val="002D45"/>
                </a:solidFill>
                <a:latin typeface="Arial"/>
                <a:cs typeface="Arial"/>
              </a:rPr>
              <a:t>them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8717" y="4340004"/>
            <a:ext cx="401955" cy="798195"/>
          </a:xfrm>
          <a:custGeom>
            <a:avLst/>
            <a:gdLst/>
            <a:ahLst/>
            <a:cxnLst/>
            <a:rect l="l" t="t" r="r" b="b"/>
            <a:pathLst>
              <a:path w="401954" h="798195">
                <a:moveTo>
                  <a:pt x="352298" y="0"/>
                </a:moveTo>
                <a:lnTo>
                  <a:pt x="344322" y="3365"/>
                </a:lnTo>
                <a:lnTo>
                  <a:pt x="332651" y="14389"/>
                </a:lnTo>
                <a:lnTo>
                  <a:pt x="325628" y="32270"/>
                </a:lnTo>
                <a:lnTo>
                  <a:pt x="329768" y="42671"/>
                </a:lnTo>
                <a:lnTo>
                  <a:pt x="323215" y="58635"/>
                </a:lnTo>
                <a:lnTo>
                  <a:pt x="322427" y="69189"/>
                </a:lnTo>
                <a:lnTo>
                  <a:pt x="317144" y="78130"/>
                </a:lnTo>
                <a:lnTo>
                  <a:pt x="300380" y="84835"/>
                </a:lnTo>
                <a:lnTo>
                  <a:pt x="294944" y="92989"/>
                </a:lnTo>
                <a:lnTo>
                  <a:pt x="286791" y="97942"/>
                </a:lnTo>
                <a:lnTo>
                  <a:pt x="285356" y="88988"/>
                </a:lnTo>
                <a:lnTo>
                  <a:pt x="279768" y="84353"/>
                </a:lnTo>
                <a:lnTo>
                  <a:pt x="272884" y="89471"/>
                </a:lnTo>
                <a:lnTo>
                  <a:pt x="270979" y="100177"/>
                </a:lnTo>
                <a:lnTo>
                  <a:pt x="273697" y="113131"/>
                </a:lnTo>
                <a:lnTo>
                  <a:pt x="278485" y="121894"/>
                </a:lnTo>
                <a:lnTo>
                  <a:pt x="266344" y="125729"/>
                </a:lnTo>
                <a:lnTo>
                  <a:pt x="260438" y="134848"/>
                </a:lnTo>
                <a:lnTo>
                  <a:pt x="262039" y="148437"/>
                </a:lnTo>
                <a:lnTo>
                  <a:pt x="246367" y="176860"/>
                </a:lnTo>
                <a:lnTo>
                  <a:pt x="243662" y="170002"/>
                </a:lnTo>
                <a:lnTo>
                  <a:pt x="248297" y="162966"/>
                </a:lnTo>
                <a:lnTo>
                  <a:pt x="245897" y="152577"/>
                </a:lnTo>
                <a:lnTo>
                  <a:pt x="237096" y="167601"/>
                </a:lnTo>
                <a:lnTo>
                  <a:pt x="224015" y="184861"/>
                </a:lnTo>
                <a:lnTo>
                  <a:pt x="214744" y="185318"/>
                </a:lnTo>
                <a:lnTo>
                  <a:pt x="185026" y="209295"/>
                </a:lnTo>
                <a:lnTo>
                  <a:pt x="186944" y="221449"/>
                </a:lnTo>
                <a:lnTo>
                  <a:pt x="181978" y="227672"/>
                </a:lnTo>
                <a:lnTo>
                  <a:pt x="175120" y="213779"/>
                </a:lnTo>
                <a:lnTo>
                  <a:pt x="168084" y="218884"/>
                </a:lnTo>
                <a:lnTo>
                  <a:pt x="151638" y="218401"/>
                </a:lnTo>
                <a:lnTo>
                  <a:pt x="148120" y="227837"/>
                </a:lnTo>
                <a:lnTo>
                  <a:pt x="134696" y="229742"/>
                </a:lnTo>
                <a:lnTo>
                  <a:pt x="128943" y="226707"/>
                </a:lnTo>
                <a:lnTo>
                  <a:pt x="106743" y="244601"/>
                </a:lnTo>
                <a:lnTo>
                  <a:pt x="86131" y="242214"/>
                </a:lnTo>
                <a:lnTo>
                  <a:pt x="82778" y="253237"/>
                </a:lnTo>
                <a:lnTo>
                  <a:pt x="83083" y="272580"/>
                </a:lnTo>
                <a:lnTo>
                  <a:pt x="55295" y="317309"/>
                </a:lnTo>
                <a:lnTo>
                  <a:pt x="54013" y="325932"/>
                </a:lnTo>
                <a:lnTo>
                  <a:pt x="58966" y="335826"/>
                </a:lnTo>
                <a:lnTo>
                  <a:pt x="56565" y="345909"/>
                </a:lnTo>
                <a:lnTo>
                  <a:pt x="57213" y="374662"/>
                </a:lnTo>
                <a:lnTo>
                  <a:pt x="63436" y="385698"/>
                </a:lnTo>
                <a:lnTo>
                  <a:pt x="66471" y="397027"/>
                </a:lnTo>
                <a:lnTo>
                  <a:pt x="63919" y="411886"/>
                </a:lnTo>
                <a:lnTo>
                  <a:pt x="74460" y="433298"/>
                </a:lnTo>
                <a:lnTo>
                  <a:pt x="68554" y="454380"/>
                </a:lnTo>
                <a:lnTo>
                  <a:pt x="73507" y="462686"/>
                </a:lnTo>
                <a:lnTo>
                  <a:pt x="60248" y="490016"/>
                </a:lnTo>
                <a:lnTo>
                  <a:pt x="53213" y="497204"/>
                </a:lnTo>
                <a:lnTo>
                  <a:pt x="47625" y="510781"/>
                </a:lnTo>
                <a:lnTo>
                  <a:pt x="40106" y="520052"/>
                </a:lnTo>
                <a:lnTo>
                  <a:pt x="34366" y="540181"/>
                </a:lnTo>
                <a:lnTo>
                  <a:pt x="22529" y="543204"/>
                </a:lnTo>
                <a:lnTo>
                  <a:pt x="16154" y="550875"/>
                </a:lnTo>
                <a:lnTo>
                  <a:pt x="15189" y="566699"/>
                </a:lnTo>
                <a:lnTo>
                  <a:pt x="7848" y="572452"/>
                </a:lnTo>
                <a:lnTo>
                  <a:pt x="2082" y="588111"/>
                </a:lnTo>
                <a:lnTo>
                  <a:pt x="0" y="601205"/>
                </a:lnTo>
                <a:lnTo>
                  <a:pt x="4495" y="635088"/>
                </a:lnTo>
                <a:lnTo>
                  <a:pt x="15036" y="649782"/>
                </a:lnTo>
                <a:lnTo>
                  <a:pt x="16306" y="665276"/>
                </a:lnTo>
                <a:lnTo>
                  <a:pt x="22390" y="672147"/>
                </a:lnTo>
                <a:lnTo>
                  <a:pt x="15671" y="683005"/>
                </a:lnTo>
                <a:lnTo>
                  <a:pt x="13906" y="715289"/>
                </a:lnTo>
                <a:lnTo>
                  <a:pt x="15341" y="728383"/>
                </a:lnTo>
                <a:lnTo>
                  <a:pt x="21742" y="734301"/>
                </a:lnTo>
                <a:lnTo>
                  <a:pt x="28930" y="763371"/>
                </a:lnTo>
                <a:lnTo>
                  <a:pt x="36601" y="767524"/>
                </a:lnTo>
                <a:lnTo>
                  <a:pt x="44907" y="778713"/>
                </a:lnTo>
                <a:lnTo>
                  <a:pt x="68224" y="783831"/>
                </a:lnTo>
                <a:lnTo>
                  <a:pt x="82130" y="798042"/>
                </a:lnTo>
                <a:lnTo>
                  <a:pt x="100342" y="797394"/>
                </a:lnTo>
                <a:lnTo>
                  <a:pt x="115519" y="787653"/>
                </a:lnTo>
                <a:lnTo>
                  <a:pt x="140131" y="775195"/>
                </a:lnTo>
                <a:lnTo>
                  <a:pt x="177838" y="767372"/>
                </a:lnTo>
                <a:lnTo>
                  <a:pt x="198602" y="733183"/>
                </a:lnTo>
                <a:lnTo>
                  <a:pt x="200685" y="723582"/>
                </a:lnTo>
                <a:lnTo>
                  <a:pt x="214744" y="695642"/>
                </a:lnTo>
                <a:lnTo>
                  <a:pt x="218579" y="680135"/>
                </a:lnTo>
                <a:lnTo>
                  <a:pt x="232791" y="639406"/>
                </a:lnTo>
                <a:lnTo>
                  <a:pt x="238061" y="614464"/>
                </a:lnTo>
                <a:lnTo>
                  <a:pt x="256603" y="574052"/>
                </a:lnTo>
                <a:lnTo>
                  <a:pt x="272884" y="527723"/>
                </a:lnTo>
                <a:lnTo>
                  <a:pt x="280250" y="502005"/>
                </a:lnTo>
                <a:lnTo>
                  <a:pt x="296545" y="462051"/>
                </a:lnTo>
                <a:lnTo>
                  <a:pt x="299415" y="449122"/>
                </a:lnTo>
                <a:lnTo>
                  <a:pt x="313156" y="412521"/>
                </a:lnTo>
                <a:lnTo>
                  <a:pt x="330403" y="374662"/>
                </a:lnTo>
                <a:lnTo>
                  <a:pt x="340969" y="329603"/>
                </a:lnTo>
                <a:lnTo>
                  <a:pt x="338874" y="307073"/>
                </a:lnTo>
                <a:lnTo>
                  <a:pt x="350380" y="283603"/>
                </a:lnTo>
                <a:lnTo>
                  <a:pt x="358368" y="281825"/>
                </a:lnTo>
                <a:lnTo>
                  <a:pt x="356133" y="273049"/>
                </a:lnTo>
                <a:lnTo>
                  <a:pt x="363321" y="263944"/>
                </a:lnTo>
                <a:lnTo>
                  <a:pt x="364439" y="243801"/>
                </a:lnTo>
                <a:lnTo>
                  <a:pt x="357403" y="238061"/>
                </a:lnTo>
                <a:lnTo>
                  <a:pt x="359803" y="225590"/>
                </a:lnTo>
                <a:lnTo>
                  <a:pt x="356298" y="204355"/>
                </a:lnTo>
                <a:lnTo>
                  <a:pt x="362356" y="197789"/>
                </a:lnTo>
                <a:lnTo>
                  <a:pt x="370192" y="197002"/>
                </a:lnTo>
                <a:lnTo>
                  <a:pt x="375793" y="222884"/>
                </a:lnTo>
                <a:lnTo>
                  <a:pt x="385851" y="228790"/>
                </a:lnTo>
                <a:lnTo>
                  <a:pt x="396875" y="207543"/>
                </a:lnTo>
                <a:lnTo>
                  <a:pt x="401828" y="190766"/>
                </a:lnTo>
                <a:lnTo>
                  <a:pt x="400862" y="183578"/>
                </a:lnTo>
                <a:lnTo>
                  <a:pt x="391922" y="164871"/>
                </a:lnTo>
                <a:lnTo>
                  <a:pt x="388734" y="139966"/>
                </a:lnTo>
                <a:lnTo>
                  <a:pt x="388404" y="100177"/>
                </a:lnTo>
                <a:lnTo>
                  <a:pt x="380898" y="73329"/>
                </a:lnTo>
                <a:lnTo>
                  <a:pt x="380250" y="55765"/>
                </a:lnTo>
                <a:lnTo>
                  <a:pt x="376745" y="46659"/>
                </a:lnTo>
                <a:lnTo>
                  <a:pt x="361886" y="31165"/>
                </a:lnTo>
                <a:lnTo>
                  <a:pt x="361238" y="17094"/>
                </a:lnTo>
                <a:lnTo>
                  <a:pt x="351663" y="12306"/>
                </a:lnTo>
                <a:lnTo>
                  <a:pt x="346710" y="5283"/>
                </a:lnTo>
                <a:lnTo>
                  <a:pt x="352298" y="0"/>
                </a:lnTo>
                <a:close/>
              </a:path>
            </a:pathLst>
          </a:custGeom>
          <a:solidFill>
            <a:srgbClr val="CF3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0118" y="4339691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59" h="16510">
                <a:moveTo>
                  <a:pt x="8305" y="0"/>
                </a:moveTo>
                <a:lnTo>
                  <a:pt x="9905" y="15976"/>
                </a:lnTo>
                <a:lnTo>
                  <a:pt x="0" y="8940"/>
                </a:lnTo>
                <a:lnTo>
                  <a:pt x="8305" y="0"/>
                </a:lnTo>
                <a:close/>
              </a:path>
            </a:pathLst>
          </a:custGeom>
          <a:ln w="57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0118" y="4339691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59" h="16510">
                <a:moveTo>
                  <a:pt x="8305" y="0"/>
                </a:moveTo>
                <a:lnTo>
                  <a:pt x="9905" y="15976"/>
                </a:lnTo>
                <a:lnTo>
                  <a:pt x="0" y="8940"/>
                </a:lnTo>
                <a:lnTo>
                  <a:pt x="8305" y="0"/>
                </a:lnTo>
                <a:close/>
              </a:path>
            </a:pathLst>
          </a:custGeom>
          <a:ln w="57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5630" y="4297986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600" y="0"/>
                </a:moveTo>
                <a:lnTo>
                  <a:pt x="0" y="25882"/>
                </a:lnTo>
                <a:lnTo>
                  <a:pt x="10083" y="32588"/>
                </a:lnTo>
                <a:lnTo>
                  <a:pt x="12153" y="29248"/>
                </a:lnTo>
                <a:lnTo>
                  <a:pt x="6400" y="13258"/>
                </a:lnTo>
                <a:lnTo>
                  <a:pt x="7988" y="2247"/>
                </a:lnTo>
                <a:lnTo>
                  <a:pt x="1600" y="0"/>
                </a:lnTo>
                <a:close/>
              </a:path>
            </a:pathLst>
          </a:custGeom>
          <a:solidFill>
            <a:srgbClr val="D8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7910" y="1414201"/>
            <a:ext cx="3568225" cy="427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0000" y="651517"/>
            <a:ext cx="6052185" cy="0"/>
          </a:xfrm>
          <a:custGeom>
            <a:avLst/>
            <a:gdLst/>
            <a:ahLst/>
            <a:cxnLst/>
            <a:rect l="l" t="t" r="r" b="b"/>
            <a:pathLst>
              <a:path w="6052184">
                <a:moveTo>
                  <a:pt x="0" y="0"/>
                </a:moveTo>
                <a:lnTo>
                  <a:pt x="6051600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27300" y="684441"/>
            <a:ext cx="604647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would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trust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doctor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80" dirty="0">
                <a:solidFill>
                  <a:srgbClr val="002D45"/>
                </a:solidFill>
                <a:latin typeface="Arial"/>
                <a:cs typeface="Arial"/>
              </a:rPr>
              <a:t>or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nurse 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most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give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them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medical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80" dirty="0">
                <a:solidFill>
                  <a:srgbClr val="002D45"/>
                </a:solidFill>
                <a:latin typeface="Arial"/>
                <a:cs typeface="Arial"/>
              </a:rPr>
              <a:t>or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02D45"/>
                </a:solidFill>
                <a:latin typeface="Arial"/>
                <a:cs typeface="Arial"/>
              </a:rPr>
              <a:t>health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002D45"/>
                </a:solidFill>
                <a:latin typeface="Arial"/>
                <a:cs typeface="Arial"/>
              </a:rPr>
              <a:t>advice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2099" y="57488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7197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40-50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50-60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60-70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95-100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21607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1607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21594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21594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21607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1607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21607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21594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6084" y="4339992"/>
            <a:ext cx="401955" cy="798195"/>
          </a:xfrm>
          <a:custGeom>
            <a:avLst/>
            <a:gdLst/>
            <a:ahLst/>
            <a:cxnLst/>
            <a:rect l="l" t="t" r="r" b="b"/>
            <a:pathLst>
              <a:path w="401954" h="798195">
                <a:moveTo>
                  <a:pt x="352348" y="0"/>
                </a:moveTo>
                <a:lnTo>
                  <a:pt x="344360" y="3327"/>
                </a:lnTo>
                <a:lnTo>
                  <a:pt x="332587" y="14401"/>
                </a:lnTo>
                <a:lnTo>
                  <a:pt x="325551" y="32372"/>
                </a:lnTo>
                <a:lnTo>
                  <a:pt x="329730" y="42735"/>
                </a:lnTo>
                <a:lnTo>
                  <a:pt x="323176" y="58572"/>
                </a:lnTo>
                <a:lnTo>
                  <a:pt x="322465" y="69278"/>
                </a:lnTo>
                <a:lnTo>
                  <a:pt x="317220" y="78206"/>
                </a:lnTo>
                <a:lnTo>
                  <a:pt x="300329" y="84874"/>
                </a:lnTo>
                <a:lnTo>
                  <a:pt x="294970" y="92964"/>
                </a:lnTo>
                <a:lnTo>
                  <a:pt x="286880" y="97967"/>
                </a:lnTo>
                <a:lnTo>
                  <a:pt x="285330" y="89039"/>
                </a:lnTo>
                <a:lnTo>
                  <a:pt x="279844" y="84391"/>
                </a:lnTo>
                <a:lnTo>
                  <a:pt x="272948" y="89509"/>
                </a:lnTo>
                <a:lnTo>
                  <a:pt x="270929" y="100228"/>
                </a:lnTo>
                <a:lnTo>
                  <a:pt x="273659" y="113195"/>
                </a:lnTo>
                <a:lnTo>
                  <a:pt x="278549" y="121894"/>
                </a:lnTo>
                <a:lnTo>
                  <a:pt x="266395" y="125691"/>
                </a:lnTo>
                <a:lnTo>
                  <a:pt x="260451" y="134861"/>
                </a:lnTo>
                <a:lnTo>
                  <a:pt x="261988" y="148437"/>
                </a:lnTo>
                <a:lnTo>
                  <a:pt x="246405" y="176885"/>
                </a:lnTo>
                <a:lnTo>
                  <a:pt x="243662" y="170116"/>
                </a:lnTo>
                <a:lnTo>
                  <a:pt x="248297" y="163068"/>
                </a:lnTo>
                <a:lnTo>
                  <a:pt x="245808" y="152717"/>
                </a:lnTo>
                <a:lnTo>
                  <a:pt x="237121" y="167601"/>
                </a:lnTo>
                <a:lnTo>
                  <a:pt x="224028" y="184861"/>
                </a:lnTo>
                <a:lnTo>
                  <a:pt x="214744" y="185445"/>
                </a:lnTo>
                <a:lnTo>
                  <a:pt x="185089" y="209384"/>
                </a:lnTo>
                <a:lnTo>
                  <a:pt x="186994" y="221513"/>
                </a:lnTo>
                <a:lnTo>
                  <a:pt x="182003" y="227711"/>
                </a:lnTo>
                <a:lnTo>
                  <a:pt x="175107" y="213677"/>
                </a:lnTo>
                <a:lnTo>
                  <a:pt x="168198" y="218909"/>
                </a:lnTo>
                <a:lnTo>
                  <a:pt x="151523" y="218427"/>
                </a:lnTo>
                <a:lnTo>
                  <a:pt x="148196" y="227838"/>
                </a:lnTo>
                <a:lnTo>
                  <a:pt x="134632" y="229743"/>
                </a:lnTo>
                <a:lnTo>
                  <a:pt x="129044" y="226758"/>
                </a:lnTo>
                <a:lnTo>
                  <a:pt x="106654" y="244614"/>
                </a:lnTo>
                <a:lnTo>
                  <a:pt x="86055" y="242252"/>
                </a:lnTo>
                <a:lnTo>
                  <a:pt x="82727" y="253301"/>
                </a:lnTo>
                <a:lnTo>
                  <a:pt x="83197" y="272707"/>
                </a:lnTo>
                <a:lnTo>
                  <a:pt x="55346" y="317347"/>
                </a:lnTo>
                <a:lnTo>
                  <a:pt x="54051" y="325920"/>
                </a:lnTo>
                <a:lnTo>
                  <a:pt x="58915" y="335915"/>
                </a:lnTo>
                <a:lnTo>
                  <a:pt x="56527" y="345795"/>
                </a:lnTo>
                <a:lnTo>
                  <a:pt x="57264" y="374713"/>
                </a:lnTo>
                <a:lnTo>
                  <a:pt x="63563" y="385673"/>
                </a:lnTo>
                <a:lnTo>
                  <a:pt x="66421" y="397103"/>
                </a:lnTo>
                <a:lnTo>
                  <a:pt x="63919" y="411861"/>
                </a:lnTo>
                <a:lnTo>
                  <a:pt x="74510" y="433412"/>
                </a:lnTo>
                <a:lnTo>
                  <a:pt x="68554" y="454469"/>
                </a:lnTo>
                <a:lnTo>
                  <a:pt x="73571" y="462699"/>
                </a:lnTo>
                <a:lnTo>
                  <a:pt x="60236" y="490067"/>
                </a:lnTo>
                <a:lnTo>
                  <a:pt x="53200" y="497331"/>
                </a:lnTo>
                <a:lnTo>
                  <a:pt x="47726" y="510794"/>
                </a:lnTo>
                <a:lnTo>
                  <a:pt x="40233" y="520065"/>
                </a:lnTo>
                <a:lnTo>
                  <a:pt x="34277" y="540181"/>
                </a:lnTo>
                <a:lnTo>
                  <a:pt x="22491" y="543153"/>
                </a:lnTo>
                <a:lnTo>
                  <a:pt x="16179" y="550900"/>
                </a:lnTo>
                <a:lnTo>
                  <a:pt x="15125" y="566724"/>
                </a:lnTo>
                <a:lnTo>
                  <a:pt x="7734" y="572452"/>
                </a:lnTo>
                <a:lnTo>
                  <a:pt x="2133" y="588162"/>
                </a:lnTo>
                <a:lnTo>
                  <a:pt x="0" y="601129"/>
                </a:lnTo>
                <a:lnTo>
                  <a:pt x="4521" y="635165"/>
                </a:lnTo>
                <a:lnTo>
                  <a:pt x="14998" y="649693"/>
                </a:lnTo>
                <a:lnTo>
                  <a:pt x="16179" y="665289"/>
                </a:lnTo>
                <a:lnTo>
                  <a:pt x="22377" y="672071"/>
                </a:lnTo>
                <a:lnTo>
                  <a:pt x="15595" y="683031"/>
                </a:lnTo>
                <a:lnTo>
                  <a:pt x="13931" y="715391"/>
                </a:lnTo>
                <a:lnTo>
                  <a:pt x="15468" y="728383"/>
                </a:lnTo>
                <a:lnTo>
                  <a:pt x="21780" y="734326"/>
                </a:lnTo>
                <a:lnTo>
                  <a:pt x="28917" y="763485"/>
                </a:lnTo>
                <a:lnTo>
                  <a:pt x="36652" y="767549"/>
                </a:lnTo>
                <a:lnTo>
                  <a:pt x="44996" y="778725"/>
                </a:lnTo>
                <a:lnTo>
                  <a:pt x="68199" y="783856"/>
                </a:lnTo>
                <a:lnTo>
                  <a:pt x="82245" y="798004"/>
                </a:lnTo>
                <a:lnTo>
                  <a:pt x="100342" y="797433"/>
                </a:lnTo>
                <a:lnTo>
                  <a:pt x="115582" y="787654"/>
                </a:lnTo>
                <a:lnTo>
                  <a:pt x="140220" y="775284"/>
                </a:lnTo>
                <a:lnTo>
                  <a:pt x="177838" y="767435"/>
                </a:lnTo>
                <a:lnTo>
                  <a:pt x="198551" y="733145"/>
                </a:lnTo>
                <a:lnTo>
                  <a:pt x="200698" y="723620"/>
                </a:lnTo>
                <a:lnTo>
                  <a:pt x="214744" y="695642"/>
                </a:lnTo>
                <a:lnTo>
                  <a:pt x="218668" y="680173"/>
                </a:lnTo>
                <a:lnTo>
                  <a:pt x="232841" y="639343"/>
                </a:lnTo>
                <a:lnTo>
                  <a:pt x="238074" y="614591"/>
                </a:lnTo>
                <a:lnTo>
                  <a:pt x="256527" y="573989"/>
                </a:lnTo>
                <a:lnTo>
                  <a:pt x="272948" y="527799"/>
                </a:lnTo>
                <a:lnTo>
                  <a:pt x="280327" y="501980"/>
                </a:lnTo>
                <a:lnTo>
                  <a:pt x="296621" y="462089"/>
                </a:lnTo>
                <a:lnTo>
                  <a:pt x="299377" y="449135"/>
                </a:lnTo>
                <a:lnTo>
                  <a:pt x="313182" y="412584"/>
                </a:lnTo>
                <a:lnTo>
                  <a:pt x="330441" y="374599"/>
                </a:lnTo>
                <a:lnTo>
                  <a:pt x="341045" y="329603"/>
                </a:lnTo>
                <a:lnTo>
                  <a:pt x="338772" y="307225"/>
                </a:lnTo>
                <a:lnTo>
                  <a:pt x="350431" y="283654"/>
                </a:lnTo>
                <a:lnTo>
                  <a:pt x="358406" y="281876"/>
                </a:lnTo>
                <a:lnTo>
                  <a:pt x="356146" y="273075"/>
                </a:lnTo>
                <a:lnTo>
                  <a:pt x="363296" y="263906"/>
                </a:lnTo>
                <a:lnTo>
                  <a:pt x="364477" y="243789"/>
                </a:lnTo>
                <a:lnTo>
                  <a:pt x="357466" y="238061"/>
                </a:lnTo>
                <a:lnTo>
                  <a:pt x="359841" y="225691"/>
                </a:lnTo>
                <a:lnTo>
                  <a:pt x="356273" y="204266"/>
                </a:lnTo>
                <a:lnTo>
                  <a:pt x="362458" y="197827"/>
                </a:lnTo>
                <a:lnTo>
                  <a:pt x="370319" y="197129"/>
                </a:lnTo>
                <a:lnTo>
                  <a:pt x="375793" y="222948"/>
                </a:lnTo>
                <a:lnTo>
                  <a:pt x="385914" y="228790"/>
                </a:lnTo>
                <a:lnTo>
                  <a:pt x="396976" y="207606"/>
                </a:lnTo>
                <a:lnTo>
                  <a:pt x="401866" y="190817"/>
                </a:lnTo>
                <a:lnTo>
                  <a:pt x="400913" y="183680"/>
                </a:lnTo>
                <a:lnTo>
                  <a:pt x="391985" y="164973"/>
                </a:lnTo>
                <a:lnTo>
                  <a:pt x="388658" y="139992"/>
                </a:lnTo>
                <a:lnTo>
                  <a:pt x="388416" y="100101"/>
                </a:lnTo>
                <a:lnTo>
                  <a:pt x="380911" y="73444"/>
                </a:lnTo>
                <a:lnTo>
                  <a:pt x="380314" y="55829"/>
                </a:lnTo>
                <a:lnTo>
                  <a:pt x="376631" y="46774"/>
                </a:lnTo>
                <a:lnTo>
                  <a:pt x="361873" y="31178"/>
                </a:lnTo>
                <a:lnTo>
                  <a:pt x="361264" y="17018"/>
                </a:lnTo>
                <a:lnTo>
                  <a:pt x="351624" y="12382"/>
                </a:lnTo>
                <a:lnTo>
                  <a:pt x="346748" y="5346"/>
                </a:lnTo>
                <a:lnTo>
                  <a:pt x="352348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2977" y="4297976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62737" y="41770"/>
                </a:moveTo>
                <a:lnTo>
                  <a:pt x="54406" y="50698"/>
                </a:lnTo>
                <a:lnTo>
                  <a:pt x="64401" y="57721"/>
                </a:lnTo>
                <a:lnTo>
                  <a:pt x="62737" y="41770"/>
                </a:lnTo>
                <a:close/>
              </a:path>
              <a:path w="64770" h="57785">
                <a:moveTo>
                  <a:pt x="1676" y="0"/>
                </a:moveTo>
                <a:lnTo>
                  <a:pt x="0" y="25946"/>
                </a:lnTo>
                <a:lnTo>
                  <a:pt x="10121" y="32600"/>
                </a:lnTo>
                <a:lnTo>
                  <a:pt x="12153" y="29159"/>
                </a:lnTo>
                <a:lnTo>
                  <a:pt x="6438" y="13322"/>
                </a:lnTo>
                <a:lnTo>
                  <a:pt x="7975" y="2247"/>
                </a:lnTo>
                <a:lnTo>
                  <a:pt x="1676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7384" y="4339747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60" h="16510">
                <a:moveTo>
                  <a:pt x="8331" y="0"/>
                </a:moveTo>
                <a:lnTo>
                  <a:pt x="9994" y="15951"/>
                </a:lnTo>
                <a:lnTo>
                  <a:pt x="0" y="8928"/>
                </a:lnTo>
                <a:lnTo>
                  <a:pt x="8331" y="0"/>
                </a:lnTo>
                <a:close/>
              </a:path>
            </a:pathLst>
          </a:custGeom>
          <a:ln w="5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2977" y="4297976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0121" y="32600"/>
                </a:moveTo>
                <a:lnTo>
                  <a:pt x="0" y="25946"/>
                </a:lnTo>
                <a:lnTo>
                  <a:pt x="1676" y="0"/>
                </a:lnTo>
                <a:lnTo>
                  <a:pt x="7975" y="2247"/>
                </a:lnTo>
                <a:lnTo>
                  <a:pt x="6438" y="13322"/>
                </a:lnTo>
                <a:lnTo>
                  <a:pt x="12153" y="29159"/>
                </a:lnTo>
                <a:lnTo>
                  <a:pt x="10121" y="32600"/>
                </a:lnTo>
                <a:close/>
              </a:path>
            </a:pathLst>
          </a:custGeom>
          <a:ln w="5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7384" y="4339747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60" h="16510">
                <a:moveTo>
                  <a:pt x="8331" y="0"/>
                </a:moveTo>
                <a:lnTo>
                  <a:pt x="9994" y="15951"/>
                </a:lnTo>
                <a:lnTo>
                  <a:pt x="0" y="8928"/>
                </a:lnTo>
                <a:lnTo>
                  <a:pt x="8331" y="0"/>
                </a:lnTo>
                <a:close/>
              </a:path>
            </a:pathLst>
          </a:custGeom>
          <a:ln w="5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2977" y="4297976"/>
            <a:ext cx="12700" cy="33020"/>
          </a:xfrm>
          <a:custGeom>
            <a:avLst/>
            <a:gdLst/>
            <a:ahLst/>
            <a:cxnLst/>
            <a:rect l="l" t="t" r="r" b="b"/>
            <a:pathLst>
              <a:path w="12700" h="33020">
                <a:moveTo>
                  <a:pt x="10121" y="32600"/>
                </a:moveTo>
                <a:lnTo>
                  <a:pt x="0" y="25946"/>
                </a:lnTo>
                <a:lnTo>
                  <a:pt x="1676" y="0"/>
                </a:lnTo>
                <a:lnTo>
                  <a:pt x="7975" y="2247"/>
                </a:lnTo>
                <a:lnTo>
                  <a:pt x="6438" y="13322"/>
                </a:lnTo>
                <a:lnTo>
                  <a:pt x="12153" y="29159"/>
                </a:lnTo>
                <a:lnTo>
                  <a:pt x="10121" y="32600"/>
                </a:lnTo>
                <a:close/>
              </a:path>
            </a:pathLst>
          </a:custGeom>
          <a:ln w="5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5317" y="1414205"/>
            <a:ext cx="3568199" cy="4272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000" y="651517"/>
            <a:ext cx="3646804" cy="0"/>
          </a:xfrm>
          <a:custGeom>
            <a:avLst/>
            <a:gdLst/>
            <a:ahLst/>
            <a:cxnLst/>
            <a:rect l="l" t="t" r="r" b="b"/>
            <a:pathLst>
              <a:path w="3646804">
                <a:moveTo>
                  <a:pt x="0" y="0"/>
                </a:moveTo>
                <a:lnTo>
                  <a:pt x="364661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320865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100" dirty="0"/>
              <a:t>Share</a:t>
            </a:r>
            <a:r>
              <a:rPr spc="-100" dirty="0"/>
              <a:t> </a:t>
            </a:r>
            <a:r>
              <a:rPr spc="145" dirty="0"/>
              <a:t>of</a:t>
            </a:r>
            <a:r>
              <a:rPr spc="-95" dirty="0"/>
              <a:t> </a:t>
            </a:r>
            <a:r>
              <a:rPr spc="105" dirty="0"/>
              <a:t>people</a:t>
            </a:r>
            <a:r>
              <a:rPr spc="-95" dirty="0"/>
              <a:t> </a:t>
            </a:r>
            <a:r>
              <a:rPr spc="90" dirty="0"/>
              <a:t>who</a:t>
            </a:r>
            <a:r>
              <a:rPr spc="-95" dirty="0"/>
              <a:t> </a:t>
            </a:r>
            <a:r>
              <a:rPr spc="135" dirty="0"/>
              <a:t>agree  </a:t>
            </a:r>
            <a:r>
              <a:rPr spc="114" dirty="0"/>
              <a:t>that</a:t>
            </a:r>
            <a:r>
              <a:rPr spc="-90" dirty="0"/>
              <a:t> </a:t>
            </a:r>
            <a:r>
              <a:rPr spc="65" dirty="0"/>
              <a:t>vaccines</a:t>
            </a:r>
            <a:r>
              <a:rPr spc="-90" dirty="0"/>
              <a:t> </a:t>
            </a:r>
            <a:r>
              <a:rPr spc="170" dirty="0"/>
              <a:t>are</a:t>
            </a:r>
            <a:r>
              <a:rPr spc="-85" dirty="0"/>
              <a:t> </a:t>
            </a:r>
            <a:r>
              <a:rPr spc="105" dirty="0"/>
              <a:t>safe</a:t>
            </a:r>
            <a:r>
              <a:rPr spc="-90" dirty="0"/>
              <a:t> </a:t>
            </a:r>
            <a:r>
              <a:rPr spc="114" dirty="0"/>
              <a:t>(%)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77606" y="3970382"/>
            <a:ext cx="567690" cy="16675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50-60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60-70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000" y="408461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000" y="43582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DB6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000" y="46318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88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000" y="49054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2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000" y="54526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000" y="51790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5095875" cy="0"/>
          </a:xfrm>
          <a:custGeom>
            <a:avLst/>
            <a:gdLst/>
            <a:ahLst/>
            <a:cxnLst/>
            <a:rect l="l" t="t" r="r" b="b"/>
            <a:pathLst>
              <a:path w="5095875">
                <a:moveTo>
                  <a:pt x="0" y="0"/>
                </a:moveTo>
                <a:lnTo>
                  <a:pt x="5095798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4872355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70" dirty="0"/>
              <a:t>Confidence</a:t>
            </a:r>
            <a:r>
              <a:rPr spc="-85" dirty="0"/>
              <a:t> </a:t>
            </a:r>
            <a:r>
              <a:rPr spc="45" dirty="0"/>
              <a:t>in</a:t>
            </a:r>
            <a:r>
              <a:rPr spc="-85" dirty="0"/>
              <a:t> </a:t>
            </a:r>
            <a:r>
              <a:rPr spc="60" dirty="0"/>
              <a:t>institutions</a:t>
            </a:r>
            <a:r>
              <a:rPr spc="-85" dirty="0"/>
              <a:t> </a:t>
            </a:r>
            <a:r>
              <a:rPr spc="5" dirty="0"/>
              <a:t>is</a:t>
            </a:r>
            <a:r>
              <a:rPr spc="-85" dirty="0"/>
              <a:t> </a:t>
            </a:r>
            <a:r>
              <a:rPr spc="80" dirty="0"/>
              <a:t>also</a:t>
            </a:r>
            <a:r>
              <a:rPr spc="-85" dirty="0"/>
              <a:t> </a:t>
            </a:r>
            <a:r>
              <a:rPr spc="160" dirty="0"/>
              <a:t>a</a:t>
            </a:r>
            <a:r>
              <a:rPr spc="-85" dirty="0"/>
              <a:t> </a:t>
            </a:r>
            <a:r>
              <a:rPr spc="105" dirty="0"/>
              <a:t>strong  </a:t>
            </a:r>
            <a:r>
              <a:rPr spc="120" dirty="0"/>
              <a:t>predictor</a:t>
            </a:r>
            <a:r>
              <a:rPr spc="-85" dirty="0"/>
              <a:t> </a:t>
            </a:r>
            <a:r>
              <a:rPr spc="145" dirty="0"/>
              <a:t>of</a:t>
            </a:r>
            <a:r>
              <a:rPr spc="-80" dirty="0"/>
              <a:t> </a:t>
            </a:r>
            <a:r>
              <a:rPr spc="150" dirty="0"/>
              <a:t>trust</a:t>
            </a:r>
            <a:r>
              <a:rPr spc="-80" dirty="0"/>
              <a:t> </a:t>
            </a:r>
            <a:r>
              <a:rPr spc="45" dirty="0"/>
              <a:t>in</a:t>
            </a:r>
            <a:r>
              <a:rPr spc="-85" dirty="0"/>
              <a:t> </a:t>
            </a:r>
            <a:r>
              <a:rPr spc="60" dirty="0"/>
              <a:t>scientists</a:t>
            </a:r>
            <a:r>
              <a:rPr spc="-80" dirty="0"/>
              <a:t> </a:t>
            </a:r>
            <a:r>
              <a:rPr spc="55" dirty="0"/>
              <a:t>globally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00" y="5489002"/>
            <a:ext cx="2588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Wellcome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Global </a:t>
            </a:r>
            <a:r>
              <a:rPr sz="900" spc="10" dirty="0">
                <a:solidFill>
                  <a:srgbClr val="002D45"/>
                </a:solidFill>
                <a:latin typeface="Arial"/>
                <a:cs typeface="Arial"/>
              </a:rPr>
              <a:t>Monitor </a:t>
            </a:r>
            <a:r>
              <a:rPr sz="900" spc="-20" dirty="0">
                <a:solidFill>
                  <a:srgbClr val="002D45"/>
                </a:solidFill>
                <a:latin typeface="Arial"/>
                <a:cs typeface="Arial"/>
              </a:rPr>
              <a:t>Trust </a:t>
            </a:r>
            <a:r>
              <a:rPr sz="9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900" spc="5" dirty="0">
                <a:solidFill>
                  <a:srgbClr val="002D45"/>
                </a:solidFill>
                <a:latin typeface="Arial"/>
                <a:cs typeface="Arial"/>
              </a:rPr>
              <a:t>Scientists</a:t>
            </a:r>
            <a:r>
              <a:rPr sz="900" spc="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2D45"/>
                </a:solidFill>
                <a:latin typeface="Arial"/>
                <a:cs typeface="Arial"/>
              </a:rPr>
              <a:t>Index.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8624" y="242164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8624" y="365057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8624" y="24207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8624" y="363696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87"/>
                </a:moveTo>
                <a:lnTo>
                  <a:pt x="0" y="0"/>
                </a:lnTo>
                <a:lnTo>
                  <a:pt x="0" y="12687"/>
                </a:lnTo>
                <a:close/>
              </a:path>
            </a:pathLst>
          </a:custGeom>
          <a:solidFill>
            <a:srgbClr val="EFE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8624" y="4327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87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8617" y="4330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315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8617" y="45538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315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8372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5965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3559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2.85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01152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8746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2.95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6339" y="1680838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3932" y="1419320"/>
            <a:ext cx="2474595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21500"/>
              </a:lnSpc>
              <a:spcBef>
                <a:spcPts val="100"/>
              </a:spcBef>
              <a:tabLst>
                <a:tab pos="729615" algn="l"/>
                <a:tab pos="1447800" algn="l"/>
                <a:tab pos="2165350" algn="l"/>
              </a:tabLst>
            </a:pPr>
            <a:r>
              <a:rPr sz="1200" spc="-35" dirty="0">
                <a:solidFill>
                  <a:srgbClr val="003D57"/>
                </a:solidFill>
                <a:latin typeface="Arial"/>
                <a:cs typeface="Arial"/>
              </a:rPr>
              <a:t>TRUST </a:t>
            </a:r>
            <a:r>
              <a:rPr sz="1200" spc="-15" dirty="0">
                <a:solidFill>
                  <a:srgbClr val="003D57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003D57"/>
                </a:solidFill>
                <a:latin typeface="Arial"/>
                <a:cs typeface="Arial"/>
              </a:rPr>
              <a:t>SCIENTISTS </a:t>
            </a:r>
            <a:r>
              <a:rPr sz="1200" spc="-40" dirty="0">
                <a:solidFill>
                  <a:srgbClr val="003D57"/>
                </a:solidFill>
                <a:latin typeface="Arial"/>
                <a:cs typeface="Arial"/>
              </a:rPr>
              <a:t>INDEX  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3.05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3.10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3.15</a:t>
            </a:r>
            <a:r>
              <a:rPr sz="1200" dirty="0">
                <a:solidFill>
                  <a:srgbClr val="003D57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3.20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56471" y="1937125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61"/>
                </a:lnTo>
              </a:path>
            </a:pathLst>
          </a:custGeom>
          <a:ln w="12687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9540" y="1937125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061"/>
                </a:lnTo>
              </a:path>
            </a:pathLst>
          </a:custGeom>
          <a:ln w="12687">
            <a:solidFill>
              <a:srgbClr val="EFE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8686" y="2934676"/>
            <a:ext cx="91795" cy="9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4879" y="2934676"/>
            <a:ext cx="91795" cy="9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3747" y="2934676"/>
            <a:ext cx="91795" cy="9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5697" y="2250445"/>
            <a:ext cx="91782" cy="91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5763" y="2250445"/>
            <a:ext cx="91795" cy="91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5844" y="2250445"/>
            <a:ext cx="91795" cy="91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8686" y="4284300"/>
            <a:ext cx="91795" cy="91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14879" y="4284300"/>
            <a:ext cx="91795" cy="91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3747" y="4284300"/>
            <a:ext cx="91795" cy="91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5697" y="3612738"/>
            <a:ext cx="91782" cy="91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65763" y="3612738"/>
            <a:ext cx="91795" cy="91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844" y="3612738"/>
            <a:ext cx="91795" cy="91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499044" y="1947827"/>
          <a:ext cx="8569317" cy="2737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421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190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56">
                <a:tc>
                  <a:txBody>
                    <a:bodyPr/>
                    <a:lstStyle/>
                    <a:p>
                      <a:pPr marL="176530">
                        <a:lnSpc>
                          <a:spcPts val="1375"/>
                        </a:lnSpc>
                        <a:spcBef>
                          <a:spcPts val="280"/>
                        </a:spcBef>
                      </a:pPr>
                      <a:r>
                        <a:rPr sz="1200" spc="-30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CONFIDENCE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176530">
                        <a:lnSpc>
                          <a:spcPts val="1405"/>
                        </a:lnSpc>
                      </a:pPr>
                      <a:r>
                        <a:rPr sz="1200" spc="-1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40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90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57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spc="-6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2D44"/>
                      </a:solidFill>
                      <a:prstDash val="solid"/>
                    </a:lnR>
                    <a:lnB w="190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90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R w="12700">
                      <a:solidFill>
                        <a:srgbClr val="002D44"/>
                      </a:solidFill>
                      <a:prstDash val="solid"/>
                    </a:lnR>
                    <a:lnB w="190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7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3D57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ts val="1240"/>
                        </a:lnSpc>
                      </a:pPr>
                      <a:r>
                        <a:rPr sz="1200" spc="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2D44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28575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3D5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R w="12700">
                      <a:solidFill>
                        <a:srgbClr val="002D44"/>
                      </a:solidFill>
                      <a:prstDash val="solid"/>
                    </a:lnR>
                    <a:lnT w="19050">
                      <a:solidFill>
                        <a:srgbClr val="003D5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28575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86">
                <a:tc>
                  <a:txBody>
                    <a:bodyPr/>
                    <a:lstStyle/>
                    <a:p>
                      <a:pPr marL="176530">
                        <a:lnSpc>
                          <a:spcPts val="1200"/>
                        </a:lnSpc>
                      </a:pPr>
                      <a:r>
                        <a:rPr sz="1200" spc="-30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CONFIDENCE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28575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440">
                <a:tc rowSpan="2">
                  <a:txBody>
                    <a:bodyPr/>
                    <a:lstStyle/>
                    <a:p>
                      <a:pPr marL="176530">
                        <a:lnSpc>
                          <a:spcPts val="1340"/>
                        </a:lnSpc>
                      </a:pPr>
                      <a:r>
                        <a:rPr sz="1200" spc="-1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20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28575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12700">
                      <a:solidFill>
                        <a:srgbClr val="003D57"/>
                      </a:solidFill>
                      <a:prstDash val="solid"/>
                    </a:lnT>
                    <a:lnB w="635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28575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684">
                <a:tc>
                  <a:txBody>
                    <a:bodyPr/>
                    <a:lstStyle/>
                    <a:p>
                      <a:pPr marL="176530">
                        <a:lnSpc>
                          <a:spcPts val="1325"/>
                        </a:lnSpc>
                      </a:pPr>
                      <a:r>
                        <a:rPr sz="1200" spc="-30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GOVERNMENT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28575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69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ts val="1385"/>
                        </a:lnSpc>
                      </a:pPr>
                      <a:r>
                        <a:rPr sz="1200" spc="-65" dirty="0">
                          <a:solidFill>
                            <a:srgbClr val="003D57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28575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7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2D44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D44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19050">
                      <a:solidFill>
                        <a:srgbClr val="003D57"/>
                      </a:solidFill>
                      <a:prstDash val="solid"/>
                    </a:lnR>
                    <a:lnT w="28575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  <a:solidFill>
                      <a:srgbClr val="2FC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3D57"/>
                      </a:solidFill>
                      <a:prstDash val="solid"/>
                    </a:lnL>
                    <a:lnR w="6350">
                      <a:solidFill>
                        <a:srgbClr val="003D57"/>
                      </a:solidFill>
                      <a:prstDash val="solid"/>
                    </a:lnR>
                    <a:lnT w="6350">
                      <a:solidFill>
                        <a:srgbClr val="003D57"/>
                      </a:solidFill>
                      <a:prstDash val="solid"/>
                    </a:lnT>
                    <a:lnB w="12700">
                      <a:solidFill>
                        <a:srgbClr val="003D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7560309" cy="0"/>
          </a:xfrm>
          <a:custGeom>
            <a:avLst/>
            <a:gdLst/>
            <a:ahLst/>
            <a:cxnLst/>
            <a:rect l="l" t="t" r="r" b="b"/>
            <a:pathLst>
              <a:path w="7560309">
                <a:moveTo>
                  <a:pt x="0" y="0"/>
                </a:moveTo>
                <a:lnTo>
                  <a:pt x="7560005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732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</a:t>
            </a:r>
            <a:r>
              <a:rPr spc="-85" dirty="0"/>
              <a:t> </a:t>
            </a:r>
            <a:r>
              <a:rPr spc="60" dirty="0"/>
              <a:t>Africa,</a:t>
            </a:r>
            <a:r>
              <a:rPr spc="-80" dirty="0"/>
              <a:t> </a:t>
            </a:r>
            <a:r>
              <a:rPr spc="150" dirty="0"/>
              <a:t>trust</a:t>
            </a:r>
            <a:r>
              <a:rPr spc="-80" dirty="0"/>
              <a:t> </a:t>
            </a:r>
            <a:r>
              <a:rPr spc="45" dirty="0"/>
              <a:t>in</a:t>
            </a:r>
            <a:r>
              <a:rPr spc="-80" dirty="0"/>
              <a:t> </a:t>
            </a:r>
            <a:r>
              <a:rPr spc="65" dirty="0"/>
              <a:t>vaccines</a:t>
            </a:r>
            <a:r>
              <a:rPr spc="-80" dirty="0"/>
              <a:t> </a:t>
            </a:r>
            <a:r>
              <a:rPr spc="110" dirty="0"/>
              <a:t>appears</a:t>
            </a:r>
            <a:r>
              <a:rPr spc="-85" dirty="0"/>
              <a:t> </a:t>
            </a:r>
            <a:r>
              <a:rPr spc="140" dirty="0"/>
              <a:t>to</a:t>
            </a:r>
            <a:r>
              <a:rPr spc="-80" dirty="0"/>
              <a:t> </a:t>
            </a:r>
            <a:r>
              <a:rPr spc="65" dirty="0"/>
              <a:t>link</a:t>
            </a:r>
            <a:r>
              <a:rPr spc="-80" dirty="0"/>
              <a:t> </a:t>
            </a:r>
            <a:r>
              <a:rPr spc="140" dirty="0"/>
              <a:t>to</a:t>
            </a:r>
            <a:r>
              <a:rPr spc="-80" dirty="0"/>
              <a:t> </a:t>
            </a:r>
            <a:r>
              <a:rPr spc="150" dirty="0"/>
              <a:t>trust</a:t>
            </a:r>
            <a:r>
              <a:rPr spc="-80" dirty="0"/>
              <a:t> </a:t>
            </a:r>
            <a:r>
              <a:rPr spc="45" dirty="0"/>
              <a:t>in</a:t>
            </a:r>
            <a:r>
              <a:rPr spc="-80" dirty="0"/>
              <a:t> </a:t>
            </a:r>
            <a:r>
              <a:rPr spc="55" dirty="0"/>
              <a:t>scientists</a:t>
            </a:r>
          </a:p>
        </p:txBody>
      </p:sp>
      <p:sp>
        <p:nvSpPr>
          <p:cNvPr id="4" name="object 4"/>
          <p:cNvSpPr/>
          <p:nvPr/>
        </p:nvSpPr>
        <p:spPr>
          <a:xfrm>
            <a:off x="3901236" y="3962680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9792" y="3962680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8373" y="396268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1236" y="4327358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9792" y="4327358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8373" y="432735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1236" y="4692037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9792" y="4692037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8373" y="469203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236" y="3599136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9792" y="3599136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8373" y="359913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1236" y="2870988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792" y="2870988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8373" y="287098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1236" y="2506310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9792" y="2506310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58373" y="250631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1236" y="3235661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9792" y="3235661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99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58373" y="3235661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436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1236" y="2142841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07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9792" y="2142841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>
                <a:moveTo>
                  <a:pt x="0" y="0"/>
                </a:moveTo>
                <a:lnTo>
                  <a:pt x="3624017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1236" y="1778162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572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02805" y="2022596"/>
            <a:ext cx="63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80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64446" y="1413484"/>
            <a:ext cx="9689465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9363" y="0"/>
                </a:lnTo>
              </a:path>
            </a:pathLst>
          </a:custGeom>
          <a:ln w="6350">
            <a:solidFill>
              <a:srgbClr val="003D5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2805" y="1657917"/>
            <a:ext cx="63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90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8066" y="1293239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994" y="1350972"/>
            <a:ext cx="196215" cy="311594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50" spc="175" dirty="0">
                <a:solidFill>
                  <a:srgbClr val="003D57"/>
                </a:solidFill>
                <a:latin typeface="Arial"/>
                <a:cs typeface="Arial"/>
              </a:rPr>
              <a:t>% </a:t>
            </a:r>
            <a:r>
              <a:rPr sz="1150" spc="25" dirty="0">
                <a:solidFill>
                  <a:srgbClr val="003D57"/>
                </a:solidFill>
                <a:latin typeface="Arial"/>
                <a:cs typeface="Arial"/>
              </a:rPr>
              <a:t>WHO 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AGREE </a:t>
            </a:r>
            <a:r>
              <a:rPr sz="1150" dirty="0">
                <a:solidFill>
                  <a:srgbClr val="003D57"/>
                </a:solidFill>
                <a:latin typeface="Arial"/>
                <a:cs typeface="Arial"/>
              </a:rPr>
              <a:t>THAT </a:t>
            </a:r>
            <a:r>
              <a:rPr sz="1150" spc="5" dirty="0">
                <a:solidFill>
                  <a:srgbClr val="003D57"/>
                </a:solidFill>
                <a:latin typeface="Arial"/>
                <a:cs typeface="Arial"/>
              </a:rPr>
              <a:t>VACCINES </a:t>
            </a:r>
            <a:r>
              <a:rPr sz="1150" spc="-15" dirty="0">
                <a:solidFill>
                  <a:srgbClr val="003D57"/>
                </a:solidFill>
                <a:latin typeface="Arial"/>
                <a:cs typeface="Arial"/>
              </a:rPr>
              <a:t>ARE</a:t>
            </a:r>
            <a:r>
              <a:rPr sz="1150" spc="-17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003D57"/>
                </a:solidFill>
                <a:latin typeface="Arial"/>
                <a:cs typeface="Arial"/>
              </a:rPr>
              <a:t>SAFE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3982" y="5113620"/>
            <a:ext cx="636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D57"/>
                </a:solidFill>
                <a:latin typeface="Arial"/>
                <a:cs typeface="Arial"/>
              </a:rPr>
              <a:t>High</a:t>
            </a:r>
            <a:r>
              <a:rPr sz="1100" spc="-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3D57"/>
                </a:solidFill>
                <a:latin typeface="Arial"/>
                <a:cs typeface="Arial"/>
              </a:rPr>
              <a:t>trust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22742" y="1589709"/>
            <a:ext cx="2279015" cy="3463290"/>
          </a:xfrm>
          <a:custGeom>
            <a:avLst/>
            <a:gdLst/>
            <a:ahLst/>
            <a:cxnLst/>
            <a:rect l="l" t="t" r="r" b="b"/>
            <a:pathLst>
              <a:path w="2279015" h="3463290">
                <a:moveTo>
                  <a:pt x="2278494" y="0"/>
                </a:moveTo>
                <a:lnTo>
                  <a:pt x="0" y="0"/>
                </a:lnTo>
                <a:lnTo>
                  <a:pt x="0" y="3462959"/>
                </a:lnTo>
                <a:lnTo>
                  <a:pt x="2278494" y="3462959"/>
                </a:lnTo>
                <a:lnTo>
                  <a:pt x="2278494" y="0"/>
                </a:lnTo>
                <a:close/>
              </a:path>
            </a:pathLst>
          </a:custGeom>
          <a:solidFill>
            <a:srgbClr val="FFC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49080" y="1340089"/>
            <a:ext cx="4260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003D57"/>
                </a:solidFill>
                <a:latin typeface="Arial"/>
                <a:cs typeface="Arial"/>
              </a:rPr>
              <a:t>94%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51310" y="1855177"/>
            <a:ext cx="2279015" cy="3197860"/>
          </a:xfrm>
          <a:custGeom>
            <a:avLst/>
            <a:gdLst/>
            <a:ahLst/>
            <a:cxnLst/>
            <a:rect l="l" t="t" r="r" b="b"/>
            <a:pathLst>
              <a:path w="2279015" h="3197860">
                <a:moveTo>
                  <a:pt x="2278481" y="0"/>
                </a:moveTo>
                <a:lnTo>
                  <a:pt x="0" y="0"/>
                </a:lnTo>
                <a:lnTo>
                  <a:pt x="0" y="3197491"/>
                </a:lnTo>
                <a:lnTo>
                  <a:pt x="2278481" y="3197491"/>
                </a:lnTo>
                <a:lnTo>
                  <a:pt x="2278481" y="0"/>
                </a:lnTo>
                <a:close/>
              </a:path>
            </a:pathLst>
          </a:custGeom>
          <a:solidFill>
            <a:srgbClr val="00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68549" y="1619489"/>
            <a:ext cx="444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60" dirty="0">
                <a:solidFill>
                  <a:srgbClr val="003D57"/>
                </a:solidFill>
                <a:latin typeface="Arial"/>
                <a:cs typeface="Arial"/>
              </a:rPr>
              <a:t>88%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3724" y="5113620"/>
            <a:ext cx="854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003D57"/>
                </a:solidFill>
                <a:latin typeface="Arial"/>
                <a:cs typeface="Arial"/>
              </a:rPr>
              <a:t>Medium</a:t>
            </a:r>
            <a:r>
              <a:rPr sz="1100" spc="-5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3D57"/>
                </a:solidFill>
                <a:latin typeface="Arial"/>
                <a:cs typeface="Arial"/>
              </a:rPr>
              <a:t>trust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479891" y="2272232"/>
            <a:ext cx="2279015" cy="2780665"/>
          </a:xfrm>
          <a:custGeom>
            <a:avLst/>
            <a:gdLst/>
            <a:ahLst/>
            <a:cxnLst/>
            <a:rect l="l" t="t" r="r" b="b"/>
            <a:pathLst>
              <a:path w="2279015" h="2780665">
                <a:moveTo>
                  <a:pt x="2278481" y="0"/>
                </a:moveTo>
                <a:lnTo>
                  <a:pt x="0" y="0"/>
                </a:lnTo>
                <a:lnTo>
                  <a:pt x="0" y="2780436"/>
                </a:lnTo>
                <a:lnTo>
                  <a:pt x="2278481" y="2780436"/>
                </a:lnTo>
                <a:lnTo>
                  <a:pt x="2278481" y="0"/>
                </a:lnTo>
                <a:close/>
              </a:path>
            </a:pathLst>
          </a:custGeom>
          <a:solidFill>
            <a:srgbClr val="2F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407959" y="2038589"/>
            <a:ext cx="400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003D57"/>
                </a:solidFill>
                <a:latin typeface="Arial"/>
                <a:cs typeface="Arial"/>
              </a:rPr>
              <a:t>77%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14117" y="5113620"/>
            <a:ext cx="610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003D57"/>
                </a:solidFill>
                <a:latin typeface="Arial"/>
                <a:cs typeface="Arial"/>
              </a:rPr>
              <a:t>Low</a:t>
            </a:r>
            <a:r>
              <a:rPr sz="1100" spc="-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3D57"/>
                </a:solidFill>
                <a:latin typeface="Arial"/>
                <a:cs typeface="Arial"/>
              </a:rPr>
              <a:t>trust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2805" y="2387274"/>
            <a:ext cx="633095" cy="276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70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60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50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40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30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20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19760" algn="l"/>
              </a:tabLst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10 </a:t>
            </a:r>
            <a:r>
              <a:rPr sz="1200" spc="-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200" u="dash" dirty="0">
                <a:solidFill>
                  <a:srgbClr val="003D57"/>
                </a:solidFill>
                <a:uFill>
                  <a:solidFill>
                    <a:srgbClr val="003D57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</a:pPr>
            <a:r>
              <a:rPr sz="1200" spc="-5" dirty="0">
                <a:solidFill>
                  <a:srgbClr val="003D57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64446" y="5055499"/>
            <a:ext cx="9689465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9363" y="0"/>
                </a:lnTo>
              </a:path>
            </a:pathLst>
          </a:custGeom>
          <a:ln w="12700">
            <a:solidFill>
              <a:srgbClr val="003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2366" y="5055499"/>
            <a:ext cx="4011929" cy="0"/>
          </a:xfrm>
          <a:custGeom>
            <a:avLst/>
            <a:gdLst/>
            <a:ahLst/>
            <a:cxnLst/>
            <a:rect l="l" t="t" r="r" b="b"/>
            <a:pathLst>
              <a:path w="4011929">
                <a:moveTo>
                  <a:pt x="0" y="0"/>
                </a:moveTo>
                <a:lnTo>
                  <a:pt x="4011929" y="0"/>
                </a:lnTo>
              </a:path>
            </a:pathLst>
          </a:custGeom>
          <a:ln w="12700">
            <a:solidFill>
              <a:srgbClr val="002E4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46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The </a:t>
            </a:r>
            <a:r>
              <a:rPr spc="100" dirty="0"/>
              <a:t>Trust</a:t>
            </a:r>
            <a:r>
              <a:rPr spc="-280" dirty="0"/>
              <a:t> </a:t>
            </a:r>
            <a:r>
              <a:rPr spc="35" dirty="0"/>
              <a:t>Ecosystem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00" y="1337615"/>
            <a:ext cx="2871470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002D45"/>
                </a:solidFill>
                <a:latin typeface="Arial"/>
                <a:cs typeface="Arial"/>
              </a:rPr>
              <a:t>Wellcome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Global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Monitor  </a:t>
            </a:r>
            <a:r>
              <a:rPr sz="1600" spc="-10" dirty="0">
                <a:solidFill>
                  <a:srgbClr val="002D45"/>
                </a:solidFill>
                <a:latin typeface="Arial"/>
                <a:cs typeface="Arial"/>
              </a:rPr>
              <a:t>demonstrates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1600" spc="-25" dirty="0">
                <a:solidFill>
                  <a:srgbClr val="002D45"/>
                </a:solidFill>
                <a:latin typeface="Arial"/>
                <a:cs typeface="Arial"/>
              </a:rPr>
              <a:t>all </a:t>
            </a:r>
            <a:r>
              <a:rPr sz="1600" spc="15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2D45"/>
                </a:solidFill>
                <a:latin typeface="Arial"/>
                <a:cs typeface="Arial"/>
              </a:rPr>
              <a:t>these  </a:t>
            </a:r>
            <a:r>
              <a:rPr sz="1600" dirty="0">
                <a:solidFill>
                  <a:srgbClr val="002D45"/>
                </a:solidFill>
                <a:latin typeface="Arial"/>
                <a:cs typeface="Arial"/>
              </a:rPr>
              <a:t>factors </a:t>
            </a:r>
            <a:r>
              <a:rPr sz="1600" spc="-30" dirty="0">
                <a:solidFill>
                  <a:srgbClr val="002D45"/>
                </a:solidFill>
                <a:latin typeface="Arial"/>
                <a:cs typeface="Arial"/>
              </a:rPr>
              <a:t>relate </a:t>
            </a:r>
            <a:r>
              <a:rPr sz="1600" spc="30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trust </a:t>
            </a:r>
            <a:r>
              <a:rPr sz="1600" spc="-25" dirty="0">
                <a:solidFill>
                  <a:srgbClr val="002D45"/>
                </a:solidFill>
                <a:latin typeface="Arial"/>
                <a:cs typeface="Arial"/>
              </a:rPr>
              <a:t>in 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vaccines, </a:t>
            </a:r>
            <a:r>
              <a:rPr sz="1600" spc="25" dirty="0">
                <a:solidFill>
                  <a:srgbClr val="002D45"/>
                </a:solidFill>
                <a:latin typeface="Arial"/>
                <a:cs typeface="Arial"/>
              </a:rPr>
              <a:t>but </a:t>
            </a:r>
            <a:r>
              <a:rPr sz="1600" dirty="0">
                <a:solidFill>
                  <a:srgbClr val="002D45"/>
                </a:solidFill>
                <a:latin typeface="Arial"/>
                <a:cs typeface="Arial"/>
              </a:rPr>
              <a:t>we </a:t>
            </a:r>
            <a:r>
              <a:rPr sz="1600" spc="30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1600" spc="15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know  which </a:t>
            </a:r>
            <a:r>
              <a:rPr sz="1600" spc="-20" dirty="0">
                <a:solidFill>
                  <a:srgbClr val="002D45"/>
                </a:solidFill>
                <a:latin typeface="Arial"/>
                <a:cs typeface="Arial"/>
              </a:rPr>
              <a:t>single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factor </a:t>
            </a:r>
            <a:r>
              <a:rPr sz="1600" spc="10" dirty="0">
                <a:solidFill>
                  <a:srgbClr val="002D45"/>
                </a:solidFill>
                <a:latin typeface="Arial"/>
                <a:cs typeface="Arial"/>
              </a:rPr>
              <a:t>would</a:t>
            </a:r>
            <a:r>
              <a:rPr sz="1600" spc="-15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D45"/>
                </a:solidFill>
                <a:latin typeface="Arial"/>
                <a:cs typeface="Arial"/>
              </a:rPr>
              <a:t>cause 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trust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in vaccines </a:t>
            </a:r>
            <a:r>
              <a:rPr sz="1600" spc="30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600" spc="-12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improve.</a:t>
            </a:r>
            <a:endParaRPr sz="1600">
              <a:latin typeface="Arial"/>
              <a:cs typeface="Arial"/>
            </a:endParaRPr>
          </a:p>
          <a:p>
            <a:pPr marL="12700" marR="178435">
              <a:lnSpc>
                <a:spcPct val="100000"/>
              </a:lnSpc>
              <a:spcBef>
                <a:spcPts val="1415"/>
              </a:spcBef>
            </a:pP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This </a:t>
            </a:r>
            <a:r>
              <a:rPr sz="1600" spc="-5" dirty="0">
                <a:solidFill>
                  <a:srgbClr val="002D45"/>
                </a:solidFill>
                <a:latin typeface="Arial"/>
                <a:cs typeface="Arial"/>
              </a:rPr>
              <a:t>is </a:t>
            </a:r>
            <a:r>
              <a:rPr sz="1600" spc="-10" dirty="0">
                <a:solidFill>
                  <a:srgbClr val="002D45"/>
                </a:solidFill>
                <a:latin typeface="Arial"/>
                <a:cs typeface="Arial"/>
              </a:rPr>
              <a:t>where </a:t>
            </a:r>
            <a:r>
              <a:rPr sz="1600" spc="5" dirty="0">
                <a:solidFill>
                  <a:srgbClr val="002D45"/>
                </a:solidFill>
                <a:latin typeface="Arial"/>
                <a:cs typeface="Arial"/>
              </a:rPr>
              <a:t>further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research  </a:t>
            </a:r>
            <a:r>
              <a:rPr sz="1600" spc="-5" dirty="0">
                <a:solidFill>
                  <a:srgbClr val="002D45"/>
                </a:solidFill>
                <a:latin typeface="Arial"/>
                <a:cs typeface="Arial"/>
              </a:rPr>
              <a:t>is required </a:t>
            </a:r>
            <a:r>
              <a:rPr sz="1600" spc="10" dirty="0">
                <a:solidFill>
                  <a:srgbClr val="002D45"/>
                </a:solidFill>
                <a:latin typeface="Arial"/>
                <a:cs typeface="Arial"/>
              </a:rPr>
              <a:t>on </a:t>
            </a:r>
            <a:r>
              <a:rPr sz="1600" spc="-35" dirty="0">
                <a:solidFill>
                  <a:srgbClr val="002D45"/>
                </a:solidFill>
                <a:latin typeface="Arial"/>
                <a:cs typeface="Arial"/>
              </a:rPr>
              <a:t>a </a:t>
            </a:r>
            <a:r>
              <a:rPr sz="1600" spc="10" dirty="0">
                <a:solidFill>
                  <a:srgbClr val="002D45"/>
                </a:solidFill>
                <a:latin typeface="Arial"/>
                <a:cs typeface="Arial"/>
              </a:rPr>
              <a:t>local</a:t>
            </a:r>
            <a:r>
              <a:rPr sz="1600" spc="3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2D45"/>
                </a:solidFill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5995" y="472804"/>
            <a:ext cx="5760010" cy="5289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05363" y="3041877"/>
            <a:ext cx="11614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425">
              <a:lnSpc>
                <a:spcPct val="100000"/>
              </a:lnSpc>
              <a:spcBef>
                <a:spcPts val="100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100" b="1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accines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2849" y="814156"/>
            <a:ext cx="966469" cy="74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95"/>
              </a:spcBef>
            </a:pP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Perceived 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3449" y="2464170"/>
            <a:ext cx="99631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0655">
              <a:lnSpc>
                <a:spcPct val="101600"/>
              </a:lnSpc>
              <a:spcBef>
                <a:spcPts val="95"/>
              </a:spcBef>
            </a:pP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1945" y="4792919"/>
            <a:ext cx="101155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marR="5080" indent="-185420">
              <a:lnSpc>
                <a:spcPct val="101600"/>
              </a:lnSpc>
              <a:spcBef>
                <a:spcPts val="95"/>
              </a:spcBef>
            </a:pP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Investment 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R&amp;D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17354" y="2464170"/>
            <a:ext cx="86677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1600"/>
              </a:lnSpc>
              <a:spcBef>
                <a:spcPts val="95"/>
              </a:spcBef>
            </a:pP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scientists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7445" y="4792919"/>
            <a:ext cx="102933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080" indent="-44450">
              <a:lnSpc>
                <a:spcPct val="101600"/>
              </a:lnSpc>
              <a:spcBef>
                <a:spcPts val="95"/>
              </a:spcBef>
            </a:pP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Knowledge  </a:t>
            </a:r>
            <a:r>
              <a:rPr sz="1550" spc="3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703685" cy="6584950"/>
          </a:xfrm>
          <a:custGeom>
            <a:avLst/>
            <a:gdLst/>
            <a:ahLst/>
            <a:cxnLst/>
            <a:rect l="l" t="t" r="r" b="b"/>
            <a:pathLst>
              <a:path w="11703685" h="6584950">
                <a:moveTo>
                  <a:pt x="11703596" y="0"/>
                </a:moveTo>
                <a:lnTo>
                  <a:pt x="0" y="0"/>
                </a:lnTo>
                <a:lnTo>
                  <a:pt x="0" y="6584403"/>
                </a:lnTo>
                <a:lnTo>
                  <a:pt x="11703596" y="6584403"/>
                </a:lnTo>
                <a:lnTo>
                  <a:pt x="11703596" y="0"/>
                </a:lnTo>
                <a:close/>
              </a:path>
            </a:pathLst>
          </a:custGeom>
          <a:solidFill>
            <a:srgbClr val="002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5832" y="2035098"/>
            <a:ext cx="927989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8055" marR="958215" algn="ctr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6000" b="1" spc="-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36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6000" b="1" spc="-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54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6000" b="1" spc="-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65" dirty="0">
                <a:solidFill>
                  <a:srgbClr val="FFFFFF"/>
                </a:solidFill>
                <a:latin typeface="Arial"/>
                <a:cs typeface="Arial"/>
              </a:rPr>
              <a:t>findings  </a:t>
            </a:r>
            <a:r>
              <a:rPr sz="6000" b="1" spc="2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6000" b="1" spc="250" dirty="0">
                <a:solidFill>
                  <a:srgbClr val="FFFFFF"/>
                </a:solidFill>
                <a:latin typeface="Arial"/>
                <a:cs typeface="Arial"/>
              </a:rPr>
              <a:t>updates</a:t>
            </a:r>
            <a:r>
              <a:rPr sz="6000" b="1" spc="-1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39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6000">
              <a:latin typeface="Arial"/>
              <a:cs typeface="Arial"/>
            </a:endParaRPr>
          </a:p>
          <a:p>
            <a:pPr marL="12700" marR="23495" algn="ctr">
              <a:lnSpc>
                <a:spcPct val="100000"/>
              </a:lnSpc>
            </a:pPr>
            <a:r>
              <a:rPr sz="6000" b="1" spc="425" dirty="0">
                <a:solidFill>
                  <a:srgbClr val="61C0CE"/>
                </a:solidFill>
                <a:latin typeface="Arial"/>
                <a:cs typeface="Arial"/>
              </a:rPr>
              <a:t>we</a:t>
            </a:r>
            <a:r>
              <a:rPr sz="6000" b="1" spc="-25" dirty="0">
                <a:solidFill>
                  <a:srgbClr val="61C0CE"/>
                </a:solidFill>
                <a:latin typeface="Arial"/>
                <a:cs typeface="Arial"/>
              </a:rPr>
              <a:t>l</a:t>
            </a:r>
            <a:r>
              <a:rPr sz="6000" b="1" spc="180" dirty="0">
                <a:solidFill>
                  <a:srgbClr val="61C0CE"/>
                </a:solidFill>
                <a:latin typeface="Arial"/>
                <a:cs typeface="Arial"/>
              </a:rPr>
              <a:t>lcome.ac.uk/monitor  </a:t>
            </a:r>
            <a:r>
              <a:rPr sz="6000" b="1" spc="300" dirty="0">
                <a:solidFill>
                  <a:srgbClr val="61C0CE"/>
                </a:solidFill>
                <a:latin typeface="Arial"/>
                <a:cs typeface="Arial"/>
              </a:rPr>
              <a:t>#wmonitor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1BF1-30AA-4C27-AC70-95DA9194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-14605"/>
            <a:ext cx="155448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1630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144</a:t>
            </a:r>
            <a:r>
              <a:rPr spc="-145" dirty="0"/>
              <a:t> </a:t>
            </a:r>
            <a:r>
              <a:rPr spc="75" dirty="0"/>
              <a:t>Countries</a:t>
            </a:r>
          </a:p>
        </p:txBody>
      </p:sp>
      <p:sp>
        <p:nvSpPr>
          <p:cNvPr id="4" name="object 4"/>
          <p:cNvSpPr/>
          <p:nvPr/>
        </p:nvSpPr>
        <p:spPr>
          <a:xfrm>
            <a:off x="7424735" y="4448156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8801" y="0"/>
                </a:moveTo>
                <a:lnTo>
                  <a:pt x="2794" y="1193"/>
                </a:lnTo>
                <a:lnTo>
                  <a:pt x="0" y="5981"/>
                </a:lnTo>
                <a:lnTo>
                  <a:pt x="3213" y="13576"/>
                </a:lnTo>
                <a:lnTo>
                  <a:pt x="8801" y="16370"/>
                </a:lnTo>
                <a:lnTo>
                  <a:pt x="16751" y="15151"/>
                </a:lnTo>
                <a:lnTo>
                  <a:pt x="17970" y="9575"/>
                </a:lnTo>
                <a:lnTo>
                  <a:pt x="12776" y="774"/>
                </a:lnTo>
                <a:lnTo>
                  <a:pt x="8801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735" y="4448156"/>
            <a:ext cx="18415" cy="16510"/>
          </a:xfrm>
          <a:custGeom>
            <a:avLst/>
            <a:gdLst/>
            <a:ahLst/>
            <a:cxnLst/>
            <a:rect l="l" t="t" r="r" b="b"/>
            <a:pathLst>
              <a:path w="18415" h="16510">
                <a:moveTo>
                  <a:pt x="8801" y="0"/>
                </a:moveTo>
                <a:lnTo>
                  <a:pt x="2794" y="1193"/>
                </a:lnTo>
                <a:lnTo>
                  <a:pt x="0" y="5981"/>
                </a:lnTo>
                <a:lnTo>
                  <a:pt x="3213" y="13576"/>
                </a:lnTo>
                <a:lnTo>
                  <a:pt x="8801" y="16370"/>
                </a:lnTo>
                <a:lnTo>
                  <a:pt x="16751" y="15151"/>
                </a:lnTo>
                <a:lnTo>
                  <a:pt x="17970" y="9575"/>
                </a:lnTo>
                <a:lnTo>
                  <a:pt x="12776" y="774"/>
                </a:lnTo>
                <a:lnTo>
                  <a:pt x="8801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6708" y="325038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4000" y="0"/>
                </a:moveTo>
                <a:lnTo>
                  <a:pt x="0" y="1600"/>
                </a:lnTo>
                <a:lnTo>
                  <a:pt x="5600" y="13182"/>
                </a:lnTo>
                <a:lnTo>
                  <a:pt x="11582" y="13576"/>
                </a:lnTo>
                <a:lnTo>
                  <a:pt x="7175" y="2806"/>
                </a:lnTo>
                <a:lnTo>
                  <a:pt x="4000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6708" y="325038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4000" y="0"/>
                </a:moveTo>
                <a:lnTo>
                  <a:pt x="0" y="1600"/>
                </a:lnTo>
                <a:lnTo>
                  <a:pt x="5600" y="13182"/>
                </a:lnTo>
                <a:lnTo>
                  <a:pt x="11582" y="13576"/>
                </a:lnTo>
                <a:lnTo>
                  <a:pt x="7175" y="2806"/>
                </a:lnTo>
                <a:lnTo>
                  <a:pt x="4000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4341" y="3200905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406" y="0"/>
                </a:moveTo>
                <a:lnTo>
                  <a:pt x="0" y="8356"/>
                </a:lnTo>
                <a:lnTo>
                  <a:pt x="1600" y="13169"/>
                </a:lnTo>
                <a:lnTo>
                  <a:pt x="5994" y="8763"/>
                </a:lnTo>
                <a:lnTo>
                  <a:pt x="5194" y="1981"/>
                </a:lnTo>
                <a:lnTo>
                  <a:pt x="4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4341" y="3200905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406" y="0"/>
                </a:moveTo>
                <a:lnTo>
                  <a:pt x="0" y="8356"/>
                </a:lnTo>
                <a:lnTo>
                  <a:pt x="1600" y="13169"/>
                </a:lnTo>
                <a:lnTo>
                  <a:pt x="5994" y="8763"/>
                </a:lnTo>
                <a:lnTo>
                  <a:pt x="5194" y="1981"/>
                </a:lnTo>
                <a:lnTo>
                  <a:pt x="4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88861" y="2850362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11201" y="0"/>
                </a:moveTo>
                <a:lnTo>
                  <a:pt x="5194" y="9169"/>
                </a:lnTo>
                <a:lnTo>
                  <a:pt x="0" y="11976"/>
                </a:lnTo>
                <a:lnTo>
                  <a:pt x="3200" y="19151"/>
                </a:lnTo>
                <a:lnTo>
                  <a:pt x="6007" y="11976"/>
                </a:lnTo>
                <a:lnTo>
                  <a:pt x="14389" y="3187"/>
                </a:lnTo>
                <a:lnTo>
                  <a:pt x="11201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88861" y="2850362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11201" y="0"/>
                </a:moveTo>
                <a:lnTo>
                  <a:pt x="5194" y="9169"/>
                </a:lnTo>
                <a:lnTo>
                  <a:pt x="0" y="11976"/>
                </a:lnTo>
                <a:lnTo>
                  <a:pt x="3200" y="19151"/>
                </a:lnTo>
                <a:lnTo>
                  <a:pt x="6007" y="11976"/>
                </a:lnTo>
                <a:lnTo>
                  <a:pt x="14389" y="3187"/>
                </a:lnTo>
                <a:lnTo>
                  <a:pt x="11201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13623" y="279406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9575" y="0"/>
                </a:moveTo>
                <a:lnTo>
                  <a:pt x="0" y="5981"/>
                </a:lnTo>
                <a:lnTo>
                  <a:pt x="5981" y="7581"/>
                </a:lnTo>
                <a:lnTo>
                  <a:pt x="12763" y="1587"/>
                </a:lnTo>
                <a:lnTo>
                  <a:pt x="95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13623" y="279406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9575" y="0"/>
                </a:moveTo>
                <a:lnTo>
                  <a:pt x="0" y="5981"/>
                </a:lnTo>
                <a:lnTo>
                  <a:pt x="5981" y="7581"/>
                </a:lnTo>
                <a:lnTo>
                  <a:pt x="12763" y="1587"/>
                </a:lnTo>
                <a:lnTo>
                  <a:pt x="95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3873" y="248025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80">
                <a:moveTo>
                  <a:pt x="14389" y="0"/>
                </a:moveTo>
                <a:lnTo>
                  <a:pt x="0" y="393"/>
                </a:lnTo>
                <a:lnTo>
                  <a:pt x="4394" y="4787"/>
                </a:lnTo>
                <a:lnTo>
                  <a:pt x="13169" y="3581"/>
                </a:lnTo>
                <a:lnTo>
                  <a:pt x="14389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3873" y="248025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4" h="5080">
                <a:moveTo>
                  <a:pt x="14389" y="0"/>
                </a:moveTo>
                <a:lnTo>
                  <a:pt x="0" y="393"/>
                </a:lnTo>
                <a:lnTo>
                  <a:pt x="4394" y="4787"/>
                </a:lnTo>
                <a:lnTo>
                  <a:pt x="13169" y="3581"/>
                </a:lnTo>
                <a:lnTo>
                  <a:pt x="14389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9212" y="2456682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4" h="6350">
                <a:moveTo>
                  <a:pt x="2806" y="0"/>
                </a:moveTo>
                <a:lnTo>
                  <a:pt x="0" y="5194"/>
                </a:lnTo>
                <a:lnTo>
                  <a:pt x="5994" y="6007"/>
                </a:lnTo>
                <a:lnTo>
                  <a:pt x="11569" y="4000"/>
                </a:lnTo>
                <a:lnTo>
                  <a:pt x="2806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9212" y="2456682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4" h="6350">
                <a:moveTo>
                  <a:pt x="2806" y="0"/>
                </a:moveTo>
                <a:lnTo>
                  <a:pt x="0" y="5194"/>
                </a:lnTo>
                <a:lnTo>
                  <a:pt x="5994" y="6007"/>
                </a:lnTo>
                <a:lnTo>
                  <a:pt x="11569" y="4000"/>
                </a:lnTo>
                <a:lnTo>
                  <a:pt x="2806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1148" y="244831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1600" y="0"/>
                </a:moveTo>
                <a:lnTo>
                  <a:pt x="0" y="4787"/>
                </a:lnTo>
                <a:lnTo>
                  <a:pt x="7581" y="5181"/>
                </a:lnTo>
                <a:lnTo>
                  <a:pt x="8394" y="1981"/>
                </a:lnTo>
                <a:lnTo>
                  <a:pt x="160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1148" y="2448310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1600" y="0"/>
                </a:moveTo>
                <a:lnTo>
                  <a:pt x="0" y="4787"/>
                </a:lnTo>
                <a:lnTo>
                  <a:pt x="7581" y="5181"/>
                </a:lnTo>
                <a:lnTo>
                  <a:pt x="8394" y="1981"/>
                </a:lnTo>
                <a:lnTo>
                  <a:pt x="160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8341" y="3771443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563" y="0"/>
                </a:moveTo>
                <a:lnTo>
                  <a:pt x="6375" y="1168"/>
                </a:lnTo>
                <a:lnTo>
                  <a:pt x="0" y="7962"/>
                </a:lnTo>
                <a:lnTo>
                  <a:pt x="5981" y="8356"/>
                </a:lnTo>
                <a:lnTo>
                  <a:pt x="9563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8341" y="3771443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563" y="0"/>
                </a:moveTo>
                <a:lnTo>
                  <a:pt x="6375" y="1168"/>
                </a:lnTo>
                <a:lnTo>
                  <a:pt x="0" y="7962"/>
                </a:lnTo>
                <a:lnTo>
                  <a:pt x="5981" y="8356"/>
                </a:lnTo>
                <a:lnTo>
                  <a:pt x="9563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1193" y="376581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89">
                <a:moveTo>
                  <a:pt x="9169" y="0"/>
                </a:moveTo>
                <a:lnTo>
                  <a:pt x="1587" y="419"/>
                </a:lnTo>
                <a:lnTo>
                  <a:pt x="0" y="5613"/>
                </a:lnTo>
                <a:lnTo>
                  <a:pt x="6375" y="8801"/>
                </a:lnTo>
                <a:lnTo>
                  <a:pt x="10350" y="5613"/>
                </a:lnTo>
                <a:lnTo>
                  <a:pt x="9169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1193" y="376581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89">
                <a:moveTo>
                  <a:pt x="9169" y="0"/>
                </a:moveTo>
                <a:lnTo>
                  <a:pt x="1587" y="419"/>
                </a:lnTo>
                <a:lnTo>
                  <a:pt x="0" y="5613"/>
                </a:lnTo>
                <a:lnTo>
                  <a:pt x="6375" y="8801"/>
                </a:lnTo>
                <a:lnTo>
                  <a:pt x="10350" y="5613"/>
                </a:lnTo>
                <a:lnTo>
                  <a:pt x="9169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08045" y="375743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5994" y="0"/>
                </a:moveTo>
                <a:lnTo>
                  <a:pt x="0" y="812"/>
                </a:lnTo>
                <a:lnTo>
                  <a:pt x="393" y="4787"/>
                </a:lnTo>
                <a:lnTo>
                  <a:pt x="4787" y="7607"/>
                </a:lnTo>
                <a:lnTo>
                  <a:pt x="7581" y="6388"/>
                </a:lnTo>
                <a:lnTo>
                  <a:pt x="599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08045" y="375743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5994" y="0"/>
                </a:moveTo>
                <a:lnTo>
                  <a:pt x="0" y="812"/>
                </a:lnTo>
                <a:lnTo>
                  <a:pt x="393" y="4787"/>
                </a:lnTo>
                <a:lnTo>
                  <a:pt x="4787" y="7607"/>
                </a:lnTo>
                <a:lnTo>
                  <a:pt x="7581" y="6388"/>
                </a:lnTo>
                <a:lnTo>
                  <a:pt x="599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32802" y="375343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20">
                <a:moveTo>
                  <a:pt x="1574" y="0"/>
                </a:moveTo>
                <a:lnTo>
                  <a:pt x="0" y="6007"/>
                </a:lnTo>
                <a:lnTo>
                  <a:pt x="7162" y="7200"/>
                </a:lnTo>
                <a:lnTo>
                  <a:pt x="7975" y="4419"/>
                </a:lnTo>
                <a:lnTo>
                  <a:pt x="157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2802" y="375343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20">
                <a:moveTo>
                  <a:pt x="1574" y="0"/>
                </a:moveTo>
                <a:lnTo>
                  <a:pt x="0" y="6007"/>
                </a:lnTo>
                <a:lnTo>
                  <a:pt x="7162" y="7200"/>
                </a:lnTo>
                <a:lnTo>
                  <a:pt x="7975" y="4419"/>
                </a:lnTo>
                <a:lnTo>
                  <a:pt x="157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2837" y="3743462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89" h="40004">
                <a:moveTo>
                  <a:pt x="4787" y="0"/>
                </a:moveTo>
                <a:lnTo>
                  <a:pt x="2387" y="6007"/>
                </a:lnTo>
                <a:lnTo>
                  <a:pt x="4381" y="15582"/>
                </a:lnTo>
                <a:lnTo>
                  <a:pt x="11963" y="24371"/>
                </a:lnTo>
                <a:lnTo>
                  <a:pt x="1993" y="31153"/>
                </a:lnTo>
                <a:lnTo>
                  <a:pt x="0" y="35140"/>
                </a:lnTo>
                <a:lnTo>
                  <a:pt x="3187" y="39141"/>
                </a:lnTo>
                <a:lnTo>
                  <a:pt x="10363" y="39522"/>
                </a:lnTo>
                <a:lnTo>
                  <a:pt x="17157" y="37528"/>
                </a:lnTo>
                <a:lnTo>
                  <a:pt x="21158" y="30734"/>
                </a:lnTo>
                <a:lnTo>
                  <a:pt x="16370" y="25565"/>
                </a:lnTo>
                <a:lnTo>
                  <a:pt x="15963" y="19964"/>
                </a:lnTo>
                <a:lnTo>
                  <a:pt x="9169" y="12382"/>
                </a:lnTo>
                <a:lnTo>
                  <a:pt x="8788" y="5600"/>
                </a:lnTo>
                <a:lnTo>
                  <a:pt x="4787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2837" y="3743462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89" h="40004">
                <a:moveTo>
                  <a:pt x="4787" y="0"/>
                </a:moveTo>
                <a:lnTo>
                  <a:pt x="8788" y="5600"/>
                </a:lnTo>
                <a:lnTo>
                  <a:pt x="9169" y="12382"/>
                </a:lnTo>
                <a:lnTo>
                  <a:pt x="15963" y="19964"/>
                </a:lnTo>
                <a:lnTo>
                  <a:pt x="16370" y="25565"/>
                </a:lnTo>
                <a:lnTo>
                  <a:pt x="21158" y="30734"/>
                </a:lnTo>
                <a:lnTo>
                  <a:pt x="17157" y="37528"/>
                </a:lnTo>
                <a:lnTo>
                  <a:pt x="10363" y="39522"/>
                </a:lnTo>
                <a:lnTo>
                  <a:pt x="3187" y="39141"/>
                </a:lnTo>
                <a:lnTo>
                  <a:pt x="0" y="35140"/>
                </a:lnTo>
                <a:lnTo>
                  <a:pt x="1993" y="31153"/>
                </a:lnTo>
                <a:lnTo>
                  <a:pt x="11963" y="24371"/>
                </a:lnTo>
                <a:lnTo>
                  <a:pt x="4381" y="15582"/>
                </a:lnTo>
                <a:lnTo>
                  <a:pt x="2387" y="6007"/>
                </a:lnTo>
                <a:lnTo>
                  <a:pt x="4787" y="0"/>
                </a:lnTo>
                <a:close/>
              </a:path>
            </a:pathLst>
          </a:custGeom>
          <a:ln w="50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12837" y="3743462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89" h="40004">
                <a:moveTo>
                  <a:pt x="4787" y="0"/>
                </a:moveTo>
                <a:lnTo>
                  <a:pt x="2387" y="6007"/>
                </a:lnTo>
                <a:lnTo>
                  <a:pt x="4381" y="15582"/>
                </a:lnTo>
                <a:lnTo>
                  <a:pt x="11963" y="24371"/>
                </a:lnTo>
                <a:lnTo>
                  <a:pt x="1993" y="31153"/>
                </a:lnTo>
                <a:lnTo>
                  <a:pt x="0" y="35140"/>
                </a:lnTo>
                <a:lnTo>
                  <a:pt x="3187" y="39141"/>
                </a:lnTo>
                <a:lnTo>
                  <a:pt x="10363" y="39522"/>
                </a:lnTo>
                <a:lnTo>
                  <a:pt x="17157" y="37528"/>
                </a:lnTo>
                <a:lnTo>
                  <a:pt x="21158" y="30734"/>
                </a:lnTo>
                <a:lnTo>
                  <a:pt x="16370" y="25565"/>
                </a:lnTo>
                <a:lnTo>
                  <a:pt x="15963" y="19964"/>
                </a:lnTo>
                <a:lnTo>
                  <a:pt x="9169" y="12382"/>
                </a:lnTo>
                <a:lnTo>
                  <a:pt x="8788" y="5600"/>
                </a:lnTo>
                <a:lnTo>
                  <a:pt x="4787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2837" y="3743462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89" h="40004">
                <a:moveTo>
                  <a:pt x="4787" y="0"/>
                </a:moveTo>
                <a:lnTo>
                  <a:pt x="8788" y="5600"/>
                </a:lnTo>
                <a:lnTo>
                  <a:pt x="9169" y="12382"/>
                </a:lnTo>
                <a:lnTo>
                  <a:pt x="15963" y="19964"/>
                </a:lnTo>
                <a:lnTo>
                  <a:pt x="16370" y="25565"/>
                </a:lnTo>
                <a:lnTo>
                  <a:pt x="21158" y="30734"/>
                </a:lnTo>
                <a:lnTo>
                  <a:pt x="17157" y="37528"/>
                </a:lnTo>
                <a:lnTo>
                  <a:pt x="10363" y="39522"/>
                </a:lnTo>
                <a:lnTo>
                  <a:pt x="3187" y="39141"/>
                </a:lnTo>
                <a:lnTo>
                  <a:pt x="0" y="35140"/>
                </a:lnTo>
                <a:lnTo>
                  <a:pt x="1993" y="31153"/>
                </a:lnTo>
                <a:lnTo>
                  <a:pt x="11963" y="24371"/>
                </a:lnTo>
                <a:lnTo>
                  <a:pt x="4381" y="15582"/>
                </a:lnTo>
                <a:lnTo>
                  <a:pt x="2387" y="6007"/>
                </a:lnTo>
                <a:lnTo>
                  <a:pt x="4787" y="0"/>
                </a:lnTo>
                <a:close/>
              </a:path>
            </a:pathLst>
          </a:custGeom>
          <a:ln w="50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0512" y="1132235"/>
            <a:ext cx="9174778" cy="446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88628" y="4419806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10">
                <a:moveTo>
                  <a:pt x="6388" y="0"/>
                </a:moveTo>
                <a:lnTo>
                  <a:pt x="787" y="7975"/>
                </a:lnTo>
                <a:lnTo>
                  <a:pt x="0" y="13550"/>
                </a:lnTo>
                <a:lnTo>
                  <a:pt x="3975" y="16357"/>
                </a:lnTo>
                <a:lnTo>
                  <a:pt x="8763" y="15151"/>
                </a:lnTo>
                <a:lnTo>
                  <a:pt x="13169" y="6781"/>
                </a:lnTo>
                <a:lnTo>
                  <a:pt x="11176" y="2400"/>
                </a:lnTo>
                <a:lnTo>
                  <a:pt x="6388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8628" y="4419806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10">
                <a:moveTo>
                  <a:pt x="6388" y="0"/>
                </a:moveTo>
                <a:lnTo>
                  <a:pt x="787" y="7975"/>
                </a:lnTo>
                <a:lnTo>
                  <a:pt x="0" y="13550"/>
                </a:lnTo>
                <a:lnTo>
                  <a:pt x="3975" y="16357"/>
                </a:lnTo>
                <a:lnTo>
                  <a:pt x="8763" y="15151"/>
                </a:lnTo>
                <a:lnTo>
                  <a:pt x="13169" y="6781"/>
                </a:lnTo>
                <a:lnTo>
                  <a:pt x="11176" y="2400"/>
                </a:lnTo>
                <a:lnTo>
                  <a:pt x="6388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81459" y="3069551"/>
            <a:ext cx="34925" cy="45085"/>
          </a:xfrm>
          <a:custGeom>
            <a:avLst/>
            <a:gdLst/>
            <a:ahLst/>
            <a:cxnLst/>
            <a:rect l="l" t="t" r="r" b="b"/>
            <a:pathLst>
              <a:path w="34925" h="45085">
                <a:moveTo>
                  <a:pt x="9994" y="0"/>
                </a:moveTo>
                <a:lnTo>
                  <a:pt x="9194" y="7975"/>
                </a:lnTo>
                <a:lnTo>
                  <a:pt x="0" y="17957"/>
                </a:lnTo>
                <a:lnTo>
                  <a:pt x="2019" y="31127"/>
                </a:lnTo>
                <a:lnTo>
                  <a:pt x="0" y="41503"/>
                </a:lnTo>
                <a:lnTo>
                  <a:pt x="5207" y="44716"/>
                </a:lnTo>
                <a:lnTo>
                  <a:pt x="11976" y="37515"/>
                </a:lnTo>
                <a:lnTo>
                  <a:pt x="18770" y="33515"/>
                </a:lnTo>
                <a:lnTo>
                  <a:pt x="28346" y="30733"/>
                </a:lnTo>
                <a:lnTo>
                  <a:pt x="34340" y="26327"/>
                </a:lnTo>
                <a:lnTo>
                  <a:pt x="28346" y="17957"/>
                </a:lnTo>
                <a:lnTo>
                  <a:pt x="29552" y="13550"/>
                </a:lnTo>
                <a:lnTo>
                  <a:pt x="23558" y="7162"/>
                </a:lnTo>
                <a:lnTo>
                  <a:pt x="16383" y="3975"/>
                </a:lnTo>
                <a:lnTo>
                  <a:pt x="999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1459" y="3069551"/>
            <a:ext cx="34925" cy="45085"/>
          </a:xfrm>
          <a:custGeom>
            <a:avLst/>
            <a:gdLst/>
            <a:ahLst/>
            <a:cxnLst/>
            <a:rect l="l" t="t" r="r" b="b"/>
            <a:pathLst>
              <a:path w="34925" h="45085">
                <a:moveTo>
                  <a:pt x="9994" y="0"/>
                </a:moveTo>
                <a:lnTo>
                  <a:pt x="9194" y="7975"/>
                </a:lnTo>
                <a:lnTo>
                  <a:pt x="0" y="17957"/>
                </a:lnTo>
                <a:lnTo>
                  <a:pt x="2019" y="31127"/>
                </a:lnTo>
                <a:lnTo>
                  <a:pt x="0" y="41503"/>
                </a:lnTo>
                <a:lnTo>
                  <a:pt x="5207" y="44716"/>
                </a:lnTo>
                <a:lnTo>
                  <a:pt x="11976" y="37515"/>
                </a:lnTo>
                <a:lnTo>
                  <a:pt x="18770" y="33515"/>
                </a:lnTo>
                <a:lnTo>
                  <a:pt x="28346" y="30733"/>
                </a:lnTo>
                <a:lnTo>
                  <a:pt x="34340" y="26327"/>
                </a:lnTo>
                <a:lnTo>
                  <a:pt x="28346" y="17957"/>
                </a:lnTo>
                <a:lnTo>
                  <a:pt x="29552" y="13550"/>
                </a:lnTo>
                <a:lnTo>
                  <a:pt x="23558" y="7162"/>
                </a:lnTo>
                <a:lnTo>
                  <a:pt x="16383" y="3975"/>
                </a:lnTo>
                <a:lnTo>
                  <a:pt x="9994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2283" y="3043992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39">
                <a:moveTo>
                  <a:pt x="4000" y="0"/>
                </a:moveTo>
                <a:lnTo>
                  <a:pt x="0" y="3581"/>
                </a:lnTo>
                <a:lnTo>
                  <a:pt x="1600" y="7175"/>
                </a:lnTo>
                <a:lnTo>
                  <a:pt x="5575" y="7988"/>
                </a:lnTo>
                <a:lnTo>
                  <a:pt x="6007" y="14757"/>
                </a:lnTo>
                <a:lnTo>
                  <a:pt x="8788" y="14757"/>
                </a:lnTo>
                <a:lnTo>
                  <a:pt x="18364" y="11163"/>
                </a:lnTo>
                <a:lnTo>
                  <a:pt x="19177" y="7581"/>
                </a:lnTo>
                <a:lnTo>
                  <a:pt x="11988" y="2387"/>
                </a:lnTo>
                <a:lnTo>
                  <a:pt x="6388" y="3987"/>
                </a:lnTo>
                <a:lnTo>
                  <a:pt x="400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2283" y="3043992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39">
                <a:moveTo>
                  <a:pt x="4000" y="0"/>
                </a:moveTo>
                <a:lnTo>
                  <a:pt x="0" y="3581"/>
                </a:lnTo>
                <a:lnTo>
                  <a:pt x="1600" y="7175"/>
                </a:lnTo>
                <a:lnTo>
                  <a:pt x="5575" y="7988"/>
                </a:lnTo>
                <a:lnTo>
                  <a:pt x="6007" y="14757"/>
                </a:lnTo>
                <a:lnTo>
                  <a:pt x="8788" y="14757"/>
                </a:lnTo>
                <a:lnTo>
                  <a:pt x="18364" y="11163"/>
                </a:lnTo>
                <a:lnTo>
                  <a:pt x="19177" y="7581"/>
                </a:lnTo>
                <a:lnTo>
                  <a:pt x="11988" y="2387"/>
                </a:lnTo>
                <a:lnTo>
                  <a:pt x="6388" y="3987"/>
                </a:lnTo>
                <a:lnTo>
                  <a:pt x="400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2364" y="302123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7975" y="0"/>
                </a:moveTo>
                <a:lnTo>
                  <a:pt x="0" y="7188"/>
                </a:lnTo>
                <a:lnTo>
                  <a:pt x="2400" y="13576"/>
                </a:lnTo>
                <a:lnTo>
                  <a:pt x="10795" y="15151"/>
                </a:lnTo>
                <a:lnTo>
                  <a:pt x="15557" y="13169"/>
                </a:lnTo>
                <a:lnTo>
                  <a:pt x="11176" y="7975"/>
                </a:lnTo>
                <a:lnTo>
                  <a:pt x="10795" y="3594"/>
                </a:lnTo>
                <a:lnTo>
                  <a:pt x="79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2364" y="302123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7975" y="0"/>
                </a:moveTo>
                <a:lnTo>
                  <a:pt x="0" y="7188"/>
                </a:lnTo>
                <a:lnTo>
                  <a:pt x="2400" y="13576"/>
                </a:lnTo>
                <a:lnTo>
                  <a:pt x="10795" y="15151"/>
                </a:lnTo>
                <a:lnTo>
                  <a:pt x="15557" y="13169"/>
                </a:lnTo>
                <a:lnTo>
                  <a:pt x="11176" y="7975"/>
                </a:lnTo>
                <a:lnTo>
                  <a:pt x="10795" y="3594"/>
                </a:lnTo>
                <a:lnTo>
                  <a:pt x="79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2029" y="300364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2788" y="0"/>
                </a:moveTo>
                <a:lnTo>
                  <a:pt x="2793" y="2412"/>
                </a:lnTo>
                <a:lnTo>
                  <a:pt x="0" y="8394"/>
                </a:lnTo>
                <a:lnTo>
                  <a:pt x="8369" y="11988"/>
                </a:lnTo>
                <a:lnTo>
                  <a:pt x="12369" y="9207"/>
                </a:lnTo>
                <a:lnTo>
                  <a:pt x="14782" y="2806"/>
                </a:lnTo>
                <a:lnTo>
                  <a:pt x="12788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2029" y="300364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2788" y="0"/>
                </a:moveTo>
                <a:lnTo>
                  <a:pt x="2793" y="2412"/>
                </a:lnTo>
                <a:lnTo>
                  <a:pt x="0" y="8394"/>
                </a:lnTo>
                <a:lnTo>
                  <a:pt x="8369" y="11988"/>
                </a:lnTo>
                <a:lnTo>
                  <a:pt x="12369" y="9207"/>
                </a:lnTo>
                <a:lnTo>
                  <a:pt x="14782" y="2806"/>
                </a:lnTo>
                <a:lnTo>
                  <a:pt x="12788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5020" y="2017101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7975" y="0"/>
                </a:moveTo>
                <a:lnTo>
                  <a:pt x="0" y="1600"/>
                </a:lnTo>
                <a:lnTo>
                  <a:pt x="1587" y="6413"/>
                </a:lnTo>
                <a:lnTo>
                  <a:pt x="8394" y="2412"/>
                </a:lnTo>
                <a:lnTo>
                  <a:pt x="79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05020" y="2017101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7975" y="0"/>
                </a:moveTo>
                <a:lnTo>
                  <a:pt x="0" y="1600"/>
                </a:lnTo>
                <a:lnTo>
                  <a:pt x="1587" y="6413"/>
                </a:lnTo>
                <a:lnTo>
                  <a:pt x="8394" y="2412"/>
                </a:lnTo>
                <a:lnTo>
                  <a:pt x="7975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3361" y="2015911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09" h="8889">
                <a:moveTo>
                  <a:pt x="16370" y="0"/>
                </a:moveTo>
                <a:lnTo>
                  <a:pt x="9994" y="812"/>
                </a:lnTo>
                <a:lnTo>
                  <a:pt x="0" y="7975"/>
                </a:lnTo>
                <a:lnTo>
                  <a:pt x="6388" y="8763"/>
                </a:lnTo>
                <a:lnTo>
                  <a:pt x="1637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33361" y="2015911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09" h="8889">
                <a:moveTo>
                  <a:pt x="16370" y="0"/>
                </a:moveTo>
                <a:lnTo>
                  <a:pt x="9994" y="812"/>
                </a:lnTo>
                <a:lnTo>
                  <a:pt x="0" y="7975"/>
                </a:lnTo>
                <a:lnTo>
                  <a:pt x="6388" y="8763"/>
                </a:lnTo>
                <a:lnTo>
                  <a:pt x="1637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14428" y="200193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557" y="0"/>
                </a:moveTo>
                <a:lnTo>
                  <a:pt x="0" y="6388"/>
                </a:lnTo>
                <a:lnTo>
                  <a:pt x="3594" y="8394"/>
                </a:lnTo>
                <a:lnTo>
                  <a:pt x="11950" y="2806"/>
                </a:lnTo>
                <a:lnTo>
                  <a:pt x="11557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14428" y="200193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557" y="0"/>
                </a:moveTo>
                <a:lnTo>
                  <a:pt x="0" y="6388"/>
                </a:lnTo>
                <a:lnTo>
                  <a:pt x="3594" y="8394"/>
                </a:lnTo>
                <a:lnTo>
                  <a:pt x="11950" y="2806"/>
                </a:lnTo>
                <a:lnTo>
                  <a:pt x="11557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60006" y="1982384"/>
            <a:ext cx="20955" cy="8890"/>
          </a:xfrm>
          <a:custGeom>
            <a:avLst/>
            <a:gdLst/>
            <a:ahLst/>
            <a:cxnLst/>
            <a:rect l="l" t="t" r="r" b="b"/>
            <a:pathLst>
              <a:path w="20954" h="8889">
                <a:moveTo>
                  <a:pt x="0" y="0"/>
                </a:moveTo>
                <a:lnTo>
                  <a:pt x="4406" y="4381"/>
                </a:lnTo>
                <a:lnTo>
                  <a:pt x="15963" y="8382"/>
                </a:lnTo>
                <a:lnTo>
                  <a:pt x="20358" y="6794"/>
                </a:lnTo>
                <a:lnTo>
                  <a:pt x="18770" y="2794"/>
                </a:lnTo>
                <a:lnTo>
                  <a:pt x="6388" y="381"/>
                </a:lnTo>
                <a:lnTo>
                  <a:pt x="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60006" y="1982384"/>
            <a:ext cx="20955" cy="8890"/>
          </a:xfrm>
          <a:custGeom>
            <a:avLst/>
            <a:gdLst/>
            <a:ahLst/>
            <a:cxnLst/>
            <a:rect l="l" t="t" r="r" b="b"/>
            <a:pathLst>
              <a:path w="20954" h="8889">
                <a:moveTo>
                  <a:pt x="0" y="0"/>
                </a:moveTo>
                <a:lnTo>
                  <a:pt x="4406" y="4381"/>
                </a:lnTo>
                <a:lnTo>
                  <a:pt x="15963" y="8382"/>
                </a:lnTo>
                <a:lnTo>
                  <a:pt x="20358" y="6794"/>
                </a:lnTo>
                <a:lnTo>
                  <a:pt x="18770" y="2794"/>
                </a:lnTo>
                <a:lnTo>
                  <a:pt x="6388" y="381"/>
                </a:lnTo>
                <a:lnTo>
                  <a:pt x="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03083" y="3244803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3606" y="0"/>
                </a:moveTo>
                <a:lnTo>
                  <a:pt x="0" y="3594"/>
                </a:lnTo>
                <a:lnTo>
                  <a:pt x="5194" y="6794"/>
                </a:lnTo>
                <a:lnTo>
                  <a:pt x="36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03083" y="3244803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3606" y="0"/>
                </a:moveTo>
                <a:lnTo>
                  <a:pt x="0" y="3594"/>
                </a:lnTo>
                <a:lnTo>
                  <a:pt x="5194" y="6794"/>
                </a:lnTo>
                <a:lnTo>
                  <a:pt x="36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25051" y="3235247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69">
                <a:moveTo>
                  <a:pt x="1206" y="0"/>
                </a:moveTo>
                <a:lnTo>
                  <a:pt x="0" y="9550"/>
                </a:lnTo>
                <a:lnTo>
                  <a:pt x="2806" y="12750"/>
                </a:lnTo>
                <a:lnTo>
                  <a:pt x="7988" y="13550"/>
                </a:lnTo>
                <a:lnTo>
                  <a:pt x="7988" y="6756"/>
                </a:lnTo>
                <a:lnTo>
                  <a:pt x="12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25051" y="3235247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69">
                <a:moveTo>
                  <a:pt x="1206" y="0"/>
                </a:moveTo>
                <a:lnTo>
                  <a:pt x="0" y="9550"/>
                </a:lnTo>
                <a:lnTo>
                  <a:pt x="2806" y="12750"/>
                </a:lnTo>
                <a:lnTo>
                  <a:pt x="7988" y="13550"/>
                </a:lnTo>
                <a:lnTo>
                  <a:pt x="7988" y="6756"/>
                </a:lnTo>
                <a:lnTo>
                  <a:pt x="1206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50209" y="320528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3187" y="0"/>
                </a:moveTo>
                <a:lnTo>
                  <a:pt x="0" y="6375"/>
                </a:lnTo>
                <a:lnTo>
                  <a:pt x="4000" y="7581"/>
                </a:lnTo>
                <a:lnTo>
                  <a:pt x="7975" y="1587"/>
                </a:lnTo>
                <a:lnTo>
                  <a:pt x="3187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50209" y="320528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3187" y="0"/>
                </a:moveTo>
                <a:lnTo>
                  <a:pt x="0" y="6375"/>
                </a:lnTo>
                <a:lnTo>
                  <a:pt x="4000" y="7581"/>
                </a:lnTo>
                <a:lnTo>
                  <a:pt x="7975" y="1587"/>
                </a:lnTo>
                <a:lnTo>
                  <a:pt x="3187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81937" y="317254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6807" y="0"/>
                </a:moveTo>
                <a:lnTo>
                  <a:pt x="0" y="2781"/>
                </a:lnTo>
                <a:lnTo>
                  <a:pt x="393" y="9169"/>
                </a:lnTo>
                <a:lnTo>
                  <a:pt x="3606" y="8788"/>
                </a:lnTo>
                <a:lnTo>
                  <a:pt x="10388" y="2781"/>
                </a:lnTo>
                <a:lnTo>
                  <a:pt x="6807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81937" y="317254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6807" y="0"/>
                </a:moveTo>
                <a:lnTo>
                  <a:pt x="0" y="2781"/>
                </a:lnTo>
                <a:lnTo>
                  <a:pt x="393" y="9169"/>
                </a:lnTo>
                <a:lnTo>
                  <a:pt x="3606" y="8788"/>
                </a:lnTo>
                <a:lnTo>
                  <a:pt x="10388" y="2781"/>
                </a:lnTo>
                <a:lnTo>
                  <a:pt x="6807" y="0"/>
                </a:lnTo>
                <a:close/>
              </a:path>
            </a:pathLst>
          </a:custGeom>
          <a:solidFill>
            <a:srgbClr val="BBB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94042" y="4290049"/>
            <a:ext cx="95023" cy="7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3535" y="4335956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2006" y="6807"/>
                </a:lnTo>
                <a:lnTo>
                  <a:pt x="9982" y="6388"/>
                </a:lnTo>
                <a:lnTo>
                  <a:pt x="7200" y="393"/>
                </a:lnTo>
                <a:lnTo>
                  <a:pt x="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3535" y="4335956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0" y="0"/>
                </a:moveTo>
                <a:lnTo>
                  <a:pt x="2006" y="6807"/>
                </a:lnTo>
                <a:lnTo>
                  <a:pt x="9982" y="6388"/>
                </a:lnTo>
                <a:lnTo>
                  <a:pt x="7200" y="393"/>
                </a:lnTo>
                <a:lnTo>
                  <a:pt x="0" y="0"/>
                </a:lnTo>
                <a:close/>
              </a:path>
            </a:pathLst>
          </a:custGeom>
          <a:solidFill>
            <a:srgbClr val="57C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99300" y="3718701"/>
            <a:ext cx="1537335" cy="192658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b="1" spc="-15" dirty="0">
                <a:solidFill>
                  <a:srgbClr val="002D45"/>
                </a:solidFill>
                <a:latin typeface="Arial"/>
                <a:cs typeface="Arial"/>
              </a:rPr>
              <a:t>Why </a:t>
            </a:r>
            <a:r>
              <a:rPr sz="700" b="1" spc="5" dirty="0">
                <a:solidFill>
                  <a:srgbClr val="002D45"/>
                </a:solidFill>
                <a:latin typeface="Arial"/>
                <a:cs typeface="Arial"/>
              </a:rPr>
              <a:t>were 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these </a:t>
            </a:r>
            <a:r>
              <a:rPr sz="700" b="1" spc="-5" dirty="0">
                <a:solidFill>
                  <a:srgbClr val="002D45"/>
                </a:solidFill>
                <a:latin typeface="Arial"/>
                <a:cs typeface="Arial"/>
              </a:rPr>
              <a:t>countries </a:t>
            </a:r>
            <a:r>
              <a:rPr sz="700" b="1" spc="-10" dirty="0">
                <a:solidFill>
                  <a:srgbClr val="002D45"/>
                </a:solidFill>
                <a:latin typeface="Arial"/>
                <a:cs typeface="Arial"/>
              </a:rPr>
              <a:t>chosen?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285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covers </a:t>
            </a:r>
            <a:r>
              <a:rPr sz="700" spc="25" dirty="0">
                <a:solidFill>
                  <a:srgbClr val="002D45"/>
                </a:solidFill>
                <a:latin typeface="Arial"/>
                <a:cs typeface="Arial"/>
              </a:rPr>
              <a:t>99%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world’s adult population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aims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obtain maximum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coverage.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Small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island nations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omitted,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high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costs of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implementation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</a:t>
            </a:r>
            <a:r>
              <a:rPr sz="700" spc="-6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little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academic/policy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interest.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does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avoid countries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war and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has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fielded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countries including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Libya,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Iraq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002D45"/>
                </a:solidFill>
                <a:latin typeface="Arial"/>
                <a:cs typeface="Arial"/>
              </a:rPr>
              <a:t>Yemen,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when they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confident that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they can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collect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reliable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data that does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put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interviewers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at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risk.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But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some nations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like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North </a:t>
            </a:r>
            <a:r>
              <a:rPr sz="700" spc="-10" dirty="0">
                <a:solidFill>
                  <a:srgbClr val="002D45"/>
                </a:solidFill>
                <a:latin typeface="Arial"/>
                <a:cs typeface="Arial"/>
              </a:rPr>
              <a:t>Korea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give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governmental permission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conduct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survey research.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7300" y="930011"/>
            <a:ext cx="2102485" cy="17589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6985">
              <a:lnSpc>
                <a:spcPts val="4480"/>
              </a:lnSpc>
              <a:spcBef>
                <a:spcPts val="415"/>
              </a:spcBef>
            </a:pPr>
            <a:r>
              <a:rPr sz="3900" spc="10" dirty="0"/>
              <a:t>Key  </a:t>
            </a:r>
            <a:r>
              <a:rPr sz="3900" spc="75" dirty="0"/>
              <a:t>findings  </a:t>
            </a:r>
            <a:r>
              <a:rPr sz="3900" spc="80" dirty="0"/>
              <a:t>in</a:t>
            </a:r>
            <a:r>
              <a:rPr sz="3900" spc="-330" dirty="0"/>
              <a:t> </a:t>
            </a:r>
            <a:r>
              <a:rPr sz="3900" spc="130" dirty="0"/>
              <a:t>Africa</a:t>
            </a:r>
            <a:endParaRPr sz="3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811780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100" dirty="0"/>
              <a:t> </a:t>
            </a:r>
            <a:r>
              <a:rPr spc="60" dirty="0"/>
              <a:t>Africa,</a:t>
            </a:r>
            <a:r>
              <a:rPr spc="-95" dirty="0"/>
              <a:t> </a:t>
            </a:r>
            <a:r>
              <a:rPr spc="145" dirty="0"/>
              <a:t>87%</a:t>
            </a:r>
            <a:r>
              <a:rPr spc="-100" dirty="0"/>
              <a:t> </a:t>
            </a:r>
            <a:r>
              <a:rPr spc="145" dirty="0"/>
              <a:t>of</a:t>
            </a:r>
            <a:r>
              <a:rPr spc="-95" dirty="0"/>
              <a:t> </a:t>
            </a:r>
            <a:r>
              <a:rPr spc="100" dirty="0"/>
              <a:t>people  </a:t>
            </a:r>
            <a:r>
              <a:rPr spc="140" dirty="0"/>
              <a:t>agree</a:t>
            </a:r>
            <a:r>
              <a:rPr spc="-105" dirty="0"/>
              <a:t> </a:t>
            </a:r>
            <a:r>
              <a:rPr spc="114" dirty="0"/>
              <a:t>that</a:t>
            </a:r>
            <a:r>
              <a:rPr spc="-100" dirty="0"/>
              <a:t> </a:t>
            </a:r>
            <a:r>
              <a:rPr spc="65" dirty="0"/>
              <a:t>vaccines</a:t>
            </a:r>
            <a:r>
              <a:rPr spc="-100" dirty="0"/>
              <a:t> </a:t>
            </a:r>
            <a:r>
              <a:rPr spc="160" dirty="0"/>
              <a:t>are  </a:t>
            </a:r>
            <a:r>
              <a:rPr spc="95" dirty="0"/>
              <a:t>safe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2000" y="1656003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Egypt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Ethiopia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Liberia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3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Tanzania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99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Rwanda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2000" y="3756608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Mali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1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Algeria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Mauritius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Gabon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6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-3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Togo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51%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05333" y="4436214"/>
            <a:ext cx="447040" cy="887094"/>
          </a:xfrm>
          <a:custGeom>
            <a:avLst/>
            <a:gdLst/>
            <a:ahLst/>
            <a:cxnLst/>
            <a:rect l="l" t="t" r="r" b="b"/>
            <a:pathLst>
              <a:path w="447040" h="887095">
                <a:moveTo>
                  <a:pt x="391502" y="0"/>
                </a:moveTo>
                <a:lnTo>
                  <a:pt x="382638" y="3695"/>
                </a:lnTo>
                <a:lnTo>
                  <a:pt x="369544" y="16001"/>
                </a:lnTo>
                <a:lnTo>
                  <a:pt x="361734" y="35979"/>
                </a:lnTo>
                <a:lnTo>
                  <a:pt x="366369" y="47472"/>
                </a:lnTo>
                <a:lnTo>
                  <a:pt x="359079" y="65074"/>
                </a:lnTo>
                <a:lnTo>
                  <a:pt x="358292" y="76974"/>
                </a:lnTo>
                <a:lnTo>
                  <a:pt x="352475" y="86893"/>
                </a:lnTo>
                <a:lnTo>
                  <a:pt x="333692" y="94297"/>
                </a:lnTo>
                <a:lnTo>
                  <a:pt x="327748" y="103289"/>
                </a:lnTo>
                <a:lnTo>
                  <a:pt x="318757" y="108851"/>
                </a:lnTo>
                <a:lnTo>
                  <a:pt x="317030" y="98932"/>
                </a:lnTo>
                <a:lnTo>
                  <a:pt x="310946" y="93764"/>
                </a:lnTo>
                <a:lnTo>
                  <a:pt x="303276" y="99466"/>
                </a:lnTo>
                <a:lnTo>
                  <a:pt x="301040" y="111366"/>
                </a:lnTo>
                <a:lnTo>
                  <a:pt x="304076" y="125768"/>
                </a:lnTo>
                <a:lnTo>
                  <a:pt x="309498" y="135432"/>
                </a:lnTo>
                <a:lnTo>
                  <a:pt x="295998" y="139661"/>
                </a:lnTo>
                <a:lnTo>
                  <a:pt x="289394" y="149847"/>
                </a:lnTo>
                <a:lnTo>
                  <a:pt x="291109" y="164934"/>
                </a:lnTo>
                <a:lnTo>
                  <a:pt x="273786" y="196545"/>
                </a:lnTo>
                <a:lnTo>
                  <a:pt x="270751" y="189014"/>
                </a:lnTo>
                <a:lnTo>
                  <a:pt x="275894" y="181190"/>
                </a:lnTo>
                <a:lnTo>
                  <a:pt x="273126" y="169684"/>
                </a:lnTo>
                <a:lnTo>
                  <a:pt x="263474" y="186232"/>
                </a:lnTo>
                <a:lnTo>
                  <a:pt x="248919" y="205397"/>
                </a:lnTo>
                <a:lnTo>
                  <a:pt x="238607" y="206057"/>
                </a:lnTo>
                <a:lnTo>
                  <a:pt x="205663" y="232651"/>
                </a:lnTo>
                <a:lnTo>
                  <a:pt x="207784" y="246138"/>
                </a:lnTo>
                <a:lnTo>
                  <a:pt x="202222" y="253022"/>
                </a:lnTo>
                <a:lnTo>
                  <a:pt x="194563" y="237413"/>
                </a:lnTo>
                <a:lnTo>
                  <a:pt x="186893" y="243230"/>
                </a:lnTo>
                <a:lnTo>
                  <a:pt x="168363" y="242696"/>
                </a:lnTo>
                <a:lnTo>
                  <a:pt x="164668" y="253161"/>
                </a:lnTo>
                <a:lnTo>
                  <a:pt x="149593" y="255269"/>
                </a:lnTo>
                <a:lnTo>
                  <a:pt x="143383" y="251955"/>
                </a:lnTo>
                <a:lnTo>
                  <a:pt x="118503" y="271792"/>
                </a:lnTo>
                <a:lnTo>
                  <a:pt x="95630" y="269163"/>
                </a:lnTo>
                <a:lnTo>
                  <a:pt x="91922" y="281444"/>
                </a:lnTo>
                <a:lnTo>
                  <a:pt x="92455" y="303009"/>
                </a:lnTo>
                <a:lnTo>
                  <a:pt x="61506" y="352602"/>
                </a:lnTo>
                <a:lnTo>
                  <a:pt x="60058" y="362127"/>
                </a:lnTo>
                <a:lnTo>
                  <a:pt x="65455" y="373240"/>
                </a:lnTo>
                <a:lnTo>
                  <a:pt x="62814" y="384213"/>
                </a:lnTo>
                <a:lnTo>
                  <a:pt x="63626" y="416356"/>
                </a:lnTo>
                <a:lnTo>
                  <a:pt x="70637" y="428523"/>
                </a:lnTo>
                <a:lnTo>
                  <a:pt x="73812" y="441223"/>
                </a:lnTo>
                <a:lnTo>
                  <a:pt x="71031" y="457619"/>
                </a:lnTo>
                <a:lnTo>
                  <a:pt x="82791" y="481571"/>
                </a:lnTo>
                <a:lnTo>
                  <a:pt x="76174" y="504964"/>
                </a:lnTo>
                <a:lnTo>
                  <a:pt x="81749" y="514108"/>
                </a:lnTo>
                <a:lnTo>
                  <a:pt x="66929" y="544512"/>
                </a:lnTo>
                <a:lnTo>
                  <a:pt x="59118" y="552589"/>
                </a:lnTo>
                <a:lnTo>
                  <a:pt x="53035" y="567537"/>
                </a:lnTo>
                <a:lnTo>
                  <a:pt x="44703" y="577862"/>
                </a:lnTo>
                <a:lnTo>
                  <a:pt x="38087" y="600201"/>
                </a:lnTo>
                <a:lnTo>
                  <a:pt x="24993" y="603503"/>
                </a:lnTo>
                <a:lnTo>
                  <a:pt x="17983" y="612114"/>
                </a:lnTo>
                <a:lnTo>
                  <a:pt x="16802" y="629704"/>
                </a:lnTo>
                <a:lnTo>
                  <a:pt x="8597" y="636054"/>
                </a:lnTo>
                <a:lnTo>
                  <a:pt x="2374" y="653516"/>
                </a:lnTo>
                <a:lnTo>
                  <a:pt x="0" y="667918"/>
                </a:lnTo>
                <a:lnTo>
                  <a:pt x="5029" y="705738"/>
                </a:lnTo>
                <a:lnTo>
                  <a:pt x="16662" y="721880"/>
                </a:lnTo>
                <a:lnTo>
                  <a:pt x="17983" y="739203"/>
                </a:lnTo>
                <a:lnTo>
                  <a:pt x="24866" y="746747"/>
                </a:lnTo>
                <a:lnTo>
                  <a:pt x="17335" y="758926"/>
                </a:lnTo>
                <a:lnTo>
                  <a:pt x="15481" y="794880"/>
                </a:lnTo>
                <a:lnTo>
                  <a:pt x="17195" y="809307"/>
                </a:lnTo>
                <a:lnTo>
                  <a:pt x="24206" y="815911"/>
                </a:lnTo>
                <a:lnTo>
                  <a:pt x="32143" y="848321"/>
                </a:lnTo>
                <a:lnTo>
                  <a:pt x="40728" y="852830"/>
                </a:lnTo>
                <a:lnTo>
                  <a:pt x="49999" y="865250"/>
                </a:lnTo>
                <a:lnTo>
                  <a:pt x="75780" y="870953"/>
                </a:lnTo>
                <a:lnTo>
                  <a:pt x="91389" y="886675"/>
                </a:lnTo>
                <a:lnTo>
                  <a:pt x="111493" y="886028"/>
                </a:lnTo>
                <a:lnTo>
                  <a:pt x="128422" y="875169"/>
                </a:lnTo>
                <a:lnTo>
                  <a:pt x="155816" y="861415"/>
                </a:lnTo>
                <a:lnTo>
                  <a:pt x="197599" y="852703"/>
                </a:lnTo>
                <a:lnTo>
                  <a:pt x="220611" y="814603"/>
                </a:lnTo>
                <a:lnTo>
                  <a:pt x="222999" y="804024"/>
                </a:lnTo>
                <a:lnTo>
                  <a:pt x="238607" y="772947"/>
                </a:lnTo>
                <a:lnTo>
                  <a:pt x="242976" y="755751"/>
                </a:lnTo>
                <a:lnTo>
                  <a:pt x="258711" y="710387"/>
                </a:lnTo>
                <a:lnTo>
                  <a:pt x="264528" y="682866"/>
                </a:lnTo>
                <a:lnTo>
                  <a:pt x="285026" y="637755"/>
                </a:lnTo>
                <a:lnTo>
                  <a:pt x="303276" y="586447"/>
                </a:lnTo>
                <a:lnTo>
                  <a:pt x="311480" y="557745"/>
                </a:lnTo>
                <a:lnTo>
                  <a:pt x="329590" y="513435"/>
                </a:lnTo>
                <a:lnTo>
                  <a:pt x="332651" y="499033"/>
                </a:lnTo>
                <a:lnTo>
                  <a:pt x="347980" y="458431"/>
                </a:lnTo>
                <a:lnTo>
                  <a:pt x="367156" y="416229"/>
                </a:lnTo>
                <a:lnTo>
                  <a:pt x="378942" y="366229"/>
                </a:lnTo>
                <a:lnTo>
                  <a:pt x="376415" y="341363"/>
                </a:lnTo>
                <a:lnTo>
                  <a:pt x="389381" y="315175"/>
                </a:lnTo>
                <a:lnTo>
                  <a:pt x="398233" y="313194"/>
                </a:lnTo>
                <a:lnTo>
                  <a:pt x="395731" y="303415"/>
                </a:lnTo>
                <a:lnTo>
                  <a:pt x="403669" y="293230"/>
                </a:lnTo>
                <a:lnTo>
                  <a:pt x="404977" y="270865"/>
                </a:lnTo>
                <a:lnTo>
                  <a:pt x="397179" y="264515"/>
                </a:lnTo>
                <a:lnTo>
                  <a:pt x="399834" y="250761"/>
                </a:lnTo>
                <a:lnTo>
                  <a:pt x="395871" y="226961"/>
                </a:lnTo>
                <a:lnTo>
                  <a:pt x="402742" y="219811"/>
                </a:lnTo>
                <a:lnTo>
                  <a:pt x="411467" y="219024"/>
                </a:lnTo>
                <a:lnTo>
                  <a:pt x="417563" y="247726"/>
                </a:lnTo>
                <a:lnTo>
                  <a:pt x="428790" y="254203"/>
                </a:lnTo>
                <a:lnTo>
                  <a:pt x="441096" y="230670"/>
                </a:lnTo>
                <a:lnTo>
                  <a:pt x="446519" y="212013"/>
                </a:lnTo>
                <a:lnTo>
                  <a:pt x="445465" y="204088"/>
                </a:lnTo>
                <a:lnTo>
                  <a:pt x="435533" y="183311"/>
                </a:lnTo>
                <a:lnTo>
                  <a:pt x="431838" y="155536"/>
                </a:lnTo>
                <a:lnTo>
                  <a:pt x="431584" y="111226"/>
                </a:lnTo>
                <a:lnTo>
                  <a:pt x="423240" y="81610"/>
                </a:lnTo>
                <a:lnTo>
                  <a:pt x="422579" y="62026"/>
                </a:lnTo>
                <a:lnTo>
                  <a:pt x="418477" y="51968"/>
                </a:lnTo>
                <a:lnTo>
                  <a:pt x="402081" y="34645"/>
                </a:lnTo>
                <a:lnTo>
                  <a:pt x="401408" y="18910"/>
                </a:lnTo>
                <a:lnTo>
                  <a:pt x="390702" y="13754"/>
                </a:lnTo>
                <a:lnTo>
                  <a:pt x="385279" y="5943"/>
                </a:lnTo>
                <a:lnTo>
                  <a:pt x="391502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3166" y="4386362"/>
            <a:ext cx="77876" cy="7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8928" y="1185349"/>
            <a:ext cx="3964670" cy="4746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7120" y="2508761"/>
            <a:ext cx="155384" cy="161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47299" y="684441"/>
            <a:ext cx="632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safe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9099" y="3533982"/>
            <a:ext cx="1603375" cy="21126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b="1" spc="-15" dirty="0">
                <a:solidFill>
                  <a:srgbClr val="002D45"/>
                </a:solidFill>
                <a:latin typeface="Arial"/>
                <a:cs typeface="Arial"/>
              </a:rPr>
              <a:t>Why </a:t>
            </a:r>
            <a:r>
              <a:rPr sz="700" b="1" spc="5" dirty="0">
                <a:solidFill>
                  <a:srgbClr val="002D45"/>
                </a:solidFill>
                <a:latin typeface="Arial"/>
                <a:cs typeface="Arial"/>
              </a:rPr>
              <a:t>were 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these </a:t>
            </a:r>
            <a:r>
              <a:rPr sz="700" b="1" spc="-5" dirty="0">
                <a:solidFill>
                  <a:srgbClr val="002D45"/>
                </a:solidFill>
                <a:latin typeface="Arial"/>
                <a:cs typeface="Arial"/>
              </a:rPr>
              <a:t>countries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2D45"/>
                </a:solidFill>
                <a:latin typeface="Arial"/>
                <a:cs typeface="Arial"/>
              </a:rPr>
              <a:t>chosen?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285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covers </a:t>
            </a:r>
            <a:r>
              <a:rPr sz="700" spc="25" dirty="0">
                <a:solidFill>
                  <a:srgbClr val="002D45"/>
                </a:solidFill>
                <a:latin typeface="Arial"/>
                <a:cs typeface="Arial"/>
              </a:rPr>
              <a:t>99%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world’s adult population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aims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obtain maximum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coverage.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Small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island nations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omitted,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high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costs of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implementation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little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academic/policy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interest.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does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avoid countries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war and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has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fielded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countries including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Libya,</a:t>
            </a:r>
            <a:r>
              <a:rPr sz="700" spc="-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Iraq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002D45"/>
                </a:solidFill>
                <a:latin typeface="Arial"/>
                <a:cs typeface="Arial"/>
              </a:rPr>
              <a:t>Yemen,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when they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confident  that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they can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collect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reliable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data that  does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put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interviewers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risk.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But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some nations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like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North  </a:t>
            </a:r>
            <a:r>
              <a:rPr sz="700" spc="-10" dirty="0">
                <a:solidFill>
                  <a:srgbClr val="002D45"/>
                </a:solidFill>
                <a:latin typeface="Arial"/>
                <a:cs typeface="Arial"/>
              </a:rPr>
              <a:t>Korea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give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governmental  permission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conduct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survey</a:t>
            </a:r>
            <a:r>
              <a:rPr sz="700" spc="-5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research.</a:t>
            </a:r>
            <a:endParaRPr sz="700">
              <a:latin typeface="Arial"/>
              <a:cs typeface="Arial"/>
            </a:endParaRPr>
          </a:p>
          <a:p>
            <a:pPr marL="12700" marR="50800">
              <a:lnSpc>
                <a:spcPct val="107100"/>
              </a:lnSpc>
              <a:spcBef>
                <a:spcPts val="57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 Monitor,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0406" y="3970382"/>
            <a:ext cx="567690" cy="16675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50-60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60-70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04804" y="408461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4791" y="43582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DB6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4804" y="46318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88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4791" y="49054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2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804" y="54526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791" y="51790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834640" cy="1976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496570">
              <a:lnSpc>
                <a:spcPct val="101899"/>
              </a:lnSpc>
              <a:spcBef>
                <a:spcPts val="55"/>
              </a:spcBef>
            </a:pPr>
            <a:r>
              <a:rPr spc="90" dirty="0"/>
              <a:t>People</a:t>
            </a:r>
            <a:r>
              <a:rPr spc="-105" dirty="0"/>
              <a:t> </a:t>
            </a:r>
            <a:r>
              <a:rPr spc="45" dirty="0"/>
              <a:t>in</a:t>
            </a:r>
            <a:r>
              <a:rPr spc="-105" dirty="0"/>
              <a:t> </a:t>
            </a:r>
            <a:r>
              <a:rPr spc="80" dirty="0"/>
              <a:t>Africa</a:t>
            </a:r>
            <a:r>
              <a:rPr spc="-100" dirty="0"/>
              <a:t> </a:t>
            </a:r>
            <a:r>
              <a:rPr spc="160" dirty="0"/>
              <a:t>are  </a:t>
            </a:r>
            <a:r>
              <a:rPr spc="45" dirty="0"/>
              <a:t>significantly </a:t>
            </a:r>
            <a:r>
              <a:rPr spc="120" dirty="0"/>
              <a:t>more  </a:t>
            </a:r>
            <a:r>
              <a:rPr spc="55" dirty="0"/>
              <a:t>likely</a:t>
            </a:r>
            <a:r>
              <a:rPr spc="-90" dirty="0"/>
              <a:t> </a:t>
            </a:r>
            <a:r>
              <a:rPr spc="140" dirty="0"/>
              <a:t>to</a:t>
            </a:r>
            <a:r>
              <a:rPr spc="-90" dirty="0"/>
              <a:t> </a:t>
            </a:r>
            <a:r>
              <a:rPr spc="140" dirty="0"/>
              <a:t>agree</a:t>
            </a:r>
            <a:r>
              <a:rPr spc="-90" dirty="0"/>
              <a:t> </a:t>
            </a:r>
            <a:r>
              <a:rPr spc="114" dirty="0"/>
              <a:t>that</a:t>
            </a:r>
          </a:p>
          <a:p>
            <a:pPr marL="12700" marR="5080">
              <a:lnSpc>
                <a:spcPts val="2200"/>
              </a:lnSpc>
              <a:spcBef>
                <a:spcPts val="80"/>
              </a:spcBef>
            </a:pPr>
            <a:r>
              <a:rPr spc="65" dirty="0"/>
              <a:t>vaccines</a:t>
            </a:r>
            <a:r>
              <a:rPr spc="-100" dirty="0"/>
              <a:t> </a:t>
            </a:r>
            <a:r>
              <a:rPr spc="170" dirty="0"/>
              <a:t>are</a:t>
            </a:r>
            <a:r>
              <a:rPr spc="-95" dirty="0"/>
              <a:t> </a:t>
            </a:r>
            <a:r>
              <a:rPr spc="105" dirty="0"/>
              <a:t>safe</a:t>
            </a:r>
            <a:r>
              <a:rPr spc="-100" dirty="0"/>
              <a:t> </a:t>
            </a:r>
            <a:r>
              <a:rPr spc="114" dirty="0"/>
              <a:t>(87%)  </a:t>
            </a:r>
            <a:r>
              <a:rPr spc="100" dirty="0"/>
              <a:t>compared </a:t>
            </a:r>
            <a:r>
              <a:rPr spc="140" dirty="0"/>
              <a:t>to </a:t>
            </a:r>
            <a:r>
              <a:rPr spc="125" dirty="0"/>
              <a:t>the </a:t>
            </a:r>
            <a:r>
              <a:rPr spc="145" dirty="0"/>
              <a:t>rest  of </a:t>
            </a:r>
            <a:r>
              <a:rPr spc="125" dirty="0"/>
              <a:t>the </a:t>
            </a:r>
            <a:r>
              <a:rPr spc="100" dirty="0"/>
              <a:t>world, </a:t>
            </a:r>
            <a:r>
              <a:rPr spc="55" dirty="0"/>
              <a:t>excluding  </a:t>
            </a:r>
            <a:r>
              <a:rPr spc="80" dirty="0"/>
              <a:t>Africa</a:t>
            </a:r>
            <a:r>
              <a:rPr spc="-85" dirty="0"/>
              <a:t> </a:t>
            </a:r>
            <a:r>
              <a:rPr spc="114" dirty="0"/>
              <a:t>(78%)</a:t>
            </a:r>
          </a:p>
        </p:txBody>
      </p:sp>
      <p:sp>
        <p:nvSpPr>
          <p:cNvPr id="4" name="object 4"/>
          <p:cNvSpPr/>
          <p:nvPr/>
        </p:nvSpPr>
        <p:spPr>
          <a:xfrm>
            <a:off x="10265643" y="4655975"/>
            <a:ext cx="96520" cy="78105"/>
          </a:xfrm>
          <a:custGeom>
            <a:avLst/>
            <a:gdLst/>
            <a:ahLst/>
            <a:cxnLst/>
            <a:rect l="l" t="t" r="r" b="b"/>
            <a:pathLst>
              <a:path w="96520" h="78104">
                <a:moveTo>
                  <a:pt x="22542" y="0"/>
                </a:moveTo>
                <a:lnTo>
                  <a:pt x="14452" y="7442"/>
                </a:lnTo>
                <a:lnTo>
                  <a:pt x="9194" y="26479"/>
                </a:lnTo>
                <a:lnTo>
                  <a:pt x="10960" y="33464"/>
                </a:lnTo>
                <a:lnTo>
                  <a:pt x="8762" y="39166"/>
                </a:lnTo>
                <a:lnTo>
                  <a:pt x="5905" y="40906"/>
                </a:lnTo>
                <a:lnTo>
                  <a:pt x="1092" y="50317"/>
                </a:lnTo>
                <a:lnTo>
                  <a:pt x="1968" y="51866"/>
                </a:lnTo>
                <a:lnTo>
                  <a:pt x="0" y="59944"/>
                </a:lnTo>
                <a:lnTo>
                  <a:pt x="1320" y="60159"/>
                </a:lnTo>
                <a:lnTo>
                  <a:pt x="2400" y="68033"/>
                </a:lnTo>
                <a:lnTo>
                  <a:pt x="4368" y="69786"/>
                </a:lnTo>
                <a:lnTo>
                  <a:pt x="1739" y="73939"/>
                </a:lnTo>
                <a:lnTo>
                  <a:pt x="11163" y="75488"/>
                </a:lnTo>
                <a:lnTo>
                  <a:pt x="13779" y="77876"/>
                </a:lnTo>
                <a:lnTo>
                  <a:pt x="18834" y="77457"/>
                </a:lnTo>
                <a:lnTo>
                  <a:pt x="21005" y="74383"/>
                </a:lnTo>
                <a:lnTo>
                  <a:pt x="28232" y="69138"/>
                </a:lnTo>
                <a:lnTo>
                  <a:pt x="32384" y="67818"/>
                </a:lnTo>
                <a:lnTo>
                  <a:pt x="40703" y="59080"/>
                </a:lnTo>
                <a:lnTo>
                  <a:pt x="47485" y="56222"/>
                </a:lnTo>
                <a:lnTo>
                  <a:pt x="51638" y="58419"/>
                </a:lnTo>
                <a:lnTo>
                  <a:pt x="50101" y="62128"/>
                </a:lnTo>
                <a:lnTo>
                  <a:pt x="44195" y="63017"/>
                </a:lnTo>
                <a:lnTo>
                  <a:pt x="44195" y="67614"/>
                </a:lnTo>
                <a:lnTo>
                  <a:pt x="55156" y="58623"/>
                </a:lnTo>
                <a:lnTo>
                  <a:pt x="54038" y="56222"/>
                </a:lnTo>
                <a:lnTo>
                  <a:pt x="62128" y="48133"/>
                </a:lnTo>
                <a:lnTo>
                  <a:pt x="65214" y="42875"/>
                </a:lnTo>
                <a:lnTo>
                  <a:pt x="74612" y="34353"/>
                </a:lnTo>
                <a:lnTo>
                  <a:pt x="80073" y="31953"/>
                </a:lnTo>
                <a:lnTo>
                  <a:pt x="87299" y="19481"/>
                </a:lnTo>
                <a:lnTo>
                  <a:pt x="90576" y="16192"/>
                </a:lnTo>
                <a:lnTo>
                  <a:pt x="92125" y="11582"/>
                </a:lnTo>
                <a:lnTo>
                  <a:pt x="96278" y="7442"/>
                </a:lnTo>
                <a:lnTo>
                  <a:pt x="96278" y="3060"/>
                </a:lnTo>
                <a:lnTo>
                  <a:pt x="93205" y="431"/>
                </a:lnTo>
                <a:lnTo>
                  <a:pt x="86867" y="4597"/>
                </a:lnTo>
                <a:lnTo>
                  <a:pt x="82702" y="3289"/>
                </a:lnTo>
                <a:lnTo>
                  <a:pt x="76580" y="7645"/>
                </a:lnTo>
                <a:lnTo>
                  <a:pt x="74167" y="5905"/>
                </a:lnTo>
                <a:lnTo>
                  <a:pt x="67830" y="6794"/>
                </a:lnTo>
                <a:lnTo>
                  <a:pt x="51422" y="11811"/>
                </a:lnTo>
                <a:lnTo>
                  <a:pt x="47040" y="11582"/>
                </a:lnTo>
                <a:lnTo>
                  <a:pt x="40055" y="7874"/>
                </a:lnTo>
                <a:lnTo>
                  <a:pt x="39827" y="5473"/>
                </a:lnTo>
                <a:lnTo>
                  <a:pt x="26911" y="660"/>
                </a:lnTo>
                <a:lnTo>
                  <a:pt x="22542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5649" y="4645923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1739" y="0"/>
                </a:moveTo>
                <a:lnTo>
                  <a:pt x="0" y="2832"/>
                </a:lnTo>
                <a:lnTo>
                  <a:pt x="8750" y="203"/>
                </a:lnTo>
                <a:lnTo>
                  <a:pt x="1739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7512" y="3570820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7658" y="0"/>
                </a:moveTo>
                <a:lnTo>
                  <a:pt x="5245" y="863"/>
                </a:lnTo>
                <a:lnTo>
                  <a:pt x="0" y="6350"/>
                </a:lnTo>
                <a:lnTo>
                  <a:pt x="4813" y="6769"/>
                </a:lnTo>
                <a:lnTo>
                  <a:pt x="7658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5640" y="356600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7213" y="0"/>
                </a:moveTo>
                <a:lnTo>
                  <a:pt x="1308" y="419"/>
                </a:lnTo>
                <a:lnTo>
                  <a:pt x="0" y="4813"/>
                </a:lnTo>
                <a:lnTo>
                  <a:pt x="5029" y="7429"/>
                </a:lnTo>
                <a:lnTo>
                  <a:pt x="8318" y="4813"/>
                </a:lnTo>
                <a:lnTo>
                  <a:pt x="7213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8716" y="35592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054" y="0"/>
                </a:moveTo>
                <a:lnTo>
                  <a:pt x="0" y="863"/>
                </a:lnTo>
                <a:lnTo>
                  <a:pt x="444" y="3924"/>
                </a:lnTo>
                <a:lnTo>
                  <a:pt x="3733" y="6350"/>
                </a:lnTo>
                <a:lnTo>
                  <a:pt x="6350" y="5232"/>
                </a:lnTo>
                <a:lnTo>
                  <a:pt x="5054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8638" y="355636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1320" y="0"/>
                </a:moveTo>
                <a:lnTo>
                  <a:pt x="0" y="4597"/>
                </a:lnTo>
                <a:lnTo>
                  <a:pt x="5892" y="5676"/>
                </a:lnTo>
                <a:lnTo>
                  <a:pt x="6781" y="3505"/>
                </a:lnTo>
                <a:lnTo>
                  <a:pt x="1320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2664" y="3548059"/>
            <a:ext cx="17145" cy="32384"/>
          </a:xfrm>
          <a:custGeom>
            <a:avLst/>
            <a:gdLst/>
            <a:ahLst/>
            <a:cxnLst/>
            <a:rect l="l" t="t" r="r" b="b"/>
            <a:pathLst>
              <a:path w="17145" h="32385">
                <a:moveTo>
                  <a:pt x="3937" y="0"/>
                </a:moveTo>
                <a:lnTo>
                  <a:pt x="1752" y="5016"/>
                </a:lnTo>
                <a:lnTo>
                  <a:pt x="3505" y="12458"/>
                </a:lnTo>
                <a:lnTo>
                  <a:pt x="9842" y="19685"/>
                </a:lnTo>
                <a:lnTo>
                  <a:pt x="1524" y="25387"/>
                </a:lnTo>
                <a:lnTo>
                  <a:pt x="0" y="28435"/>
                </a:lnTo>
                <a:lnTo>
                  <a:pt x="2616" y="31940"/>
                </a:lnTo>
                <a:lnTo>
                  <a:pt x="8305" y="32143"/>
                </a:lnTo>
                <a:lnTo>
                  <a:pt x="13779" y="30645"/>
                </a:lnTo>
                <a:lnTo>
                  <a:pt x="16840" y="24942"/>
                </a:lnTo>
                <a:lnTo>
                  <a:pt x="13131" y="20802"/>
                </a:lnTo>
                <a:lnTo>
                  <a:pt x="12903" y="16192"/>
                </a:lnTo>
                <a:lnTo>
                  <a:pt x="7658" y="9842"/>
                </a:lnTo>
                <a:lnTo>
                  <a:pt x="6997" y="4584"/>
                </a:lnTo>
                <a:lnTo>
                  <a:pt x="3937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2664" y="3548059"/>
            <a:ext cx="17145" cy="32384"/>
          </a:xfrm>
          <a:custGeom>
            <a:avLst/>
            <a:gdLst/>
            <a:ahLst/>
            <a:cxnLst/>
            <a:rect l="l" t="t" r="r" b="b"/>
            <a:pathLst>
              <a:path w="17145" h="32385">
                <a:moveTo>
                  <a:pt x="3937" y="0"/>
                </a:moveTo>
                <a:lnTo>
                  <a:pt x="6997" y="4584"/>
                </a:lnTo>
                <a:lnTo>
                  <a:pt x="7658" y="9842"/>
                </a:lnTo>
                <a:lnTo>
                  <a:pt x="12903" y="16192"/>
                </a:lnTo>
                <a:lnTo>
                  <a:pt x="13131" y="20802"/>
                </a:lnTo>
                <a:lnTo>
                  <a:pt x="16840" y="24942"/>
                </a:lnTo>
                <a:lnTo>
                  <a:pt x="13779" y="30645"/>
                </a:lnTo>
                <a:lnTo>
                  <a:pt x="8305" y="32143"/>
                </a:lnTo>
                <a:lnTo>
                  <a:pt x="2616" y="31940"/>
                </a:lnTo>
                <a:lnTo>
                  <a:pt x="0" y="28435"/>
                </a:lnTo>
                <a:lnTo>
                  <a:pt x="1524" y="25387"/>
                </a:lnTo>
                <a:lnTo>
                  <a:pt x="9842" y="19685"/>
                </a:lnTo>
                <a:lnTo>
                  <a:pt x="3505" y="12458"/>
                </a:lnTo>
                <a:lnTo>
                  <a:pt x="1752" y="5016"/>
                </a:lnTo>
                <a:lnTo>
                  <a:pt x="3937" y="0"/>
                </a:lnTo>
                <a:close/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2664" y="3548059"/>
            <a:ext cx="17145" cy="32384"/>
          </a:xfrm>
          <a:custGeom>
            <a:avLst/>
            <a:gdLst/>
            <a:ahLst/>
            <a:cxnLst/>
            <a:rect l="l" t="t" r="r" b="b"/>
            <a:pathLst>
              <a:path w="17145" h="32385">
                <a:moveTo>
                  <a:pt x="3937" y="0"/>
                </a:moveTo>
                <a:lnTo>
                  <a:pt x="6997" y="4584"/>
                </a:lnTo>
                <a:lnTo>
                  <a:pt x="7658" y="9842"/>
                </a:lnTo>
                <a:lnTo>
                  <a:pt x="12903" y="16192"/>
                </a:lnTo>
                <a:lnTo>
                  <a:pt x="13131" y="20802"/>
                </a:lnTo>
                <a:lnTo>
                  <a:pt x="16840" y="24942"/>
                </a:lnTo>
                <a:lnTo>
                  <a:pt x="13779" y="30645"/>
                </a:lnTo>
                <a:lnTo>
                  <a:pt x="8305" y="32143"/>
                </a:lnTo>
                <a:lnTo>
                  <a:pt x="2616" y="31940"/>
                </a:lnTo>
                <a:lnTo>
                  <a:pt x="0" y="28435"/>
                </a:lnTo>
                <a:lnTo>
                  <a:pt x="1524" y="25387"/>
                </a:lnTo>
                <a:lnTo>
                  <a:pt x="9842" y="19685"/>
                </a:lnTo>
                <a:lnTo>
                  <a:pt x="3505" y="12458"/>
                </a:lnTo>
                <a:lnTo>
                  <a:pt x="1752" y="5016"/>
                </a:lnTo>
                <a:lnTo>
                  <a:pt x="3937" y="0"/>
                </a:lnTo>
                <a:close/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1387" y="4118208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6781" y="0"/>
                </a:moveTo>
                <a:lnTo>
                  <a:pt x="1968" y="876"/>
                </a:lnTo>
                <a:lnTo>
                  <a:pt x="0" y="4800"/>
                </a:lnTo>
                <a:lnTo>
                  <a:pt x="2400" y="10934"/>
                </a:lnTo>
                <a:lnTo>
                  <a:pt x="7010" y="13347"/>
                </a:lnTo>
                <a:lnTo>
                  <a:pt x="13334" y="12242"/>
                </a:lnTo>
                <a:lnTo>
                  <a:pt x="14465" y="7873"/>
                </a:lnTo>
                <a:lnTo>
                  <a:pt x="10286" y="647"/>
                </a:lnTo>
                <a:lnTo>
                  <a:pt x="6781" y="0"/>
                </a:lnTo>
                <a:close/>
              </a:path>
            </a:pathLst>
          </a:custGeom>
          <a:solidFill>
            <a:srgbClr val="D8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2157" y="3149226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3060" y="0"/>
                </a:moveTo>
                <a:lnTo>
                  <a:pt x="0" y="1079"/>
                </a:lnTo>
                <a:lnTo>
                  <a:pt x="4610" y="10502"/>
                </a:lnTo>
                <a:lnTo>
                  <a:pt x="9194" y="10921"/>
                </a:lnTo>
                <a:lnTo>
                  <a:pt x="5676" y="2171"/>
                </a:lnTo>
                <a:lnTo>
                  <a:pt x="3060" y="0"/>
                </a:lnTo>
                <a:close/>
              </a:path>
            </a:pathLst>
          </a:custGeom>
          <a:solidFill>
            <a:srgbClr val="D8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1870" y="3108960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444" y="0"/>
                </a:moveTo>
                <a:lnTo>
                  <a:pt x="0" y="6997"/>
                </a:lnTo>
                <a:lnTo>
                  <a:pt x="1524" y="10947"/>
                </a:lnTo>
                <a:lnTo>
                  <a:pt x="5041" y="7226"/>
                </a:lnTo>
                <a:lnTo>
                  <a:pt x="4368" y="1739"/>
                </a:lnTo>
                <a:lnTo>
                  <a:pt x="444" y="0"/>
                </a:lnTo>
                <a:close/>
              </a:path>
            </a:pathLst>
          </a:custGeom>
          <a:solidFill>
            <a:srgbClr val="D8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8011" y="1435465"/>
            <a:ext cx="7133590" cy="3612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71368" y="2825648"/>
            <a:ext cx="11430" cy="15875"/>
          </a:xfrm>
          <a:custGeom>
            <a:avLst/>
            <a:gdLst/>
            <a:ahLst/>
            <a:cxnLst/>
            <a:rect l="l" t="t" r="r" b="b"/>
            <a:pathLst>
              <a:path w="11429" h="15875">
                <a:moveTo>
                  <a:pt x="8750" y="0"/>
                </a:moveTo>
                <a:lnTo>
                  <a:pt x="3936" y="7200"/>
                </a:lnTo>
                <a:lnTo>
                  <a:pt x="0" y="9601"/>
                </a:lnTo>
                <a:lnTo>
                  <a:pt x="2616" y="15303"/>
                </a:lnTo>
                <a:lnTo>
                  <a:pt x="4813" y="9398"/>
                </a:lnTo>
                <a:lnTo>
                  <a:pt x="11366" y="2603"/>
                </a:lnTo>
                <a:lnTo>
                  <a:pt x="8750" y="0"/>
                </a:lnTo>
                <a:close/>
              </a:path>
            </a:pathLst>
          </a:custGeom>
          <a:solidFill>
            <a:srgbClr val="CF3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91284" y="2779903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7645" y="0"/>
                </a:moveTo>
                <a:lnTo>
                  <a:pt x="0" y="4813"/>
                </a:lnTo>
                <a:lnTo>
                  <a:pt x="4813" y="6337"/>
                </a:lnTo>
                <a:lnTo>
                  <a:pt x="10287" y="1308"/>
                </a:lnTo>
                <a:lnTo>
                  <a:pt x="7645" y="0"/>
                </a:lnTo>
                <a:close/>
              </a:path>
            </a:pathLst>
          </a:custGeom>
          <a:solidFill>
            <a:srgbClr val="CF3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43220" y="413198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721" y="0"/>
                </a:moveTo>
                <a:lnTo>
                  <a:pt x="0" y="3289"/>
                </a:lnTo>
                <a:lnTo>
                  <a:pt x="1524" y="7010"/>
                </a:lnTo>
                <a:lnTo>
                  <a:pt x="5676" y="6121"/>
                </a:lnTo>
                <a:lnTo>
                  <a:pt x="7200" y="1536"/>
                </a:lnTo>
                <a:lnTo>
                  <a:pt x="3721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28322" y="4114057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7226" y="0"/>
                </a:moveTo>
                <a:lnTo>
                  <a:pt x="4165" y="1968"/>
                </a:lnTo>
                <a:lnTo>
                  <a:pt x="0" y="7645"/>
                </a:lnTo>
                <a:lnTo>
                  <a:pt x="1320" y="9626"/>
                </a:lnTo>
                <a:lnTo>
                  <a:pt x="7226" y="11607"/>
                </a:lnTo>
                <a:lnTo>
                  <a:pt x="7658" y="6134"/>
                </a:lnTo>
                <a:lnTo>
                  <a:pt x="5689" y="5029"/>
                </a:lnTo>
                <a:lnTo>
                  <a:pt x="7226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61823" y="4096769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4">
                <a:moveTo>
                  <a:pt x="647" y="0"/>
                </a:moveTo>
                <a:lnTo>
                  <a:pt x="0" y="5905"/>
                </a:lnTo>
                <a:lnTo>
                  <a:pt x="2184" y="5905"/>
                </a:lnTo>
                <a:lnTo>
                  <a:pt x="1968" y="12039"/>
                </a:lnTo>
                <a:lnTo>
                  <a:pt x="4584" y="18364"/>
                </a:lnTo>
                <a:lnTo>
                  <a:pt x="10058" y="23418"/>
                </a:lnTo>
                <a:lnTo>
                  <a:pt x="12687" y="27127"/>
                </a:lnTo>
                <a:lnTo>
                  <a:pt x="13995" y="32613"/>
                </a:lnTo>
                <a:lnTo>
                  <a:pt x="17932" y="35648"/>
                </a:lnTo>
                <a:lnTo>
                  <a:pt x="20789" y="40690"/>
                </a:lnTo>
                <a:lnTo>
                  <a:pt x="28663" y="45504"/>
                </a:lnTo>
                <a:lnTo>
                  <a:pt x="37401" y="53378"/>
                </a:lnTo>
                <a:lnTo>
                  <a:pt x="43522" y="59944"/>
                </a:lnTo>
                <a:lnTo>
                  <a:pt x="47256" y="59499"/>
                </a:lnTo>
                <a:lnTo>
                  <a:pt x="49898" y="62788"/>
                </a:lnTo>
                <a:lnTo>
                  <a:pt x="53162" y="62560"/>
                </a:lnTo>
                <a:lnTo>
                  <a:pt x="56870" y="58204"/>
                </a:lnTo>
                <a:lnTo>
                  <a:pt x="55803" y="54267"/>
                </a:lnTo>
                <a:lnTo>
                  <a:pt x="48780" y="48780"/>
                </a:lnTo>
                <a:lnTo>
                  <a:pt x="46164" y="44196"/>
                </a:lnTo>
                <a:lnTo>
                  <a:pt x="39585" y="37630"/>
                </a:lnTo>
                <a:lnTo>
                  <a:pt x="33464" y="33261"/>
                </a:lnTo>
                <a:lnTo>
                  <a:pt x="26911" y="26466"/>
                </a:lnTo>
                <a:lnTo>
                  <a:pt x="27774" y="23622"/>
                </a:lnTo>
                <a:lnTo>
                  <a:pt x="24511" y="18592"/>
                </a:lnTo>
                <a:lnTo>
                  <a:pt x="21005" y="17716"/>
                </a:lnTo>
                <a:lnTo>
                  <a:pt x="16624" y="13563"/>
                </a:lnTo>
                <a:lnTo>
                  <a:pt x="10706" y="5905"/>
                </a:lnTo>
                <a:lnTo>
                  <a:pt x="4813" y="5473"/>
                </a:lnTo>
                <a:lnTo>
                  <a:pt x="647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07372" y="4051958"/>
            <a:ext cx="1970405" cy="9975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59055" marR="5080" indent="824865" algn="r">
              <a:lnSpc>
                <a:spcPts val="1500"/>
              </a:lnSpc>
              <a:spcBef>
                <a:spcPts val="275"/>
              </a:spcBef>
            </a:pPr>
            <a:r>
              <a:rPr sz="1350" b="1" spc="95" dirty="0">
                <a:solidFill>
                  <a:srgbClr val="003D57"/>
                </a:solidFill>
                <a:latin typeface="Arial"/>
                <a:cs typeface="Arial"/>
              </a:rPr>
              <a:t>The</a:t>
            </a:r>
            <a:r>
              <a:rPr sz="1350" b="1" spc="-8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80" dirty="0">
                <a:solidFill>
                  <a:srgbClr val="003D57"/>
                </a:solidFill>
                <a:latin typeface="Arial"/>
                <a:cs typeface="Arial"/>
              </a:rPr>
              <a:t>highest </a:t>
            </a:r>
            <a:r>
              <a:rPr sz="1350" b="1" spc="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150" dirty="0">
                <a:solidFill>
                  <a:srgbClr val="003D57"/>
                </a:solidFill>
                <a:latin typeface="Arial"/>
                <a:cs typeface="Arial"/>
              </a:rPr>
              <a:t>trust</a:t>
            </a:r>
            <a:r>
              <a:rPr sz="1350" b="1" spc="-3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60" dirty="0">
                <a:solidFill>
                  <a:srgbClr val="003D57"/>
                </a:solidFill>
                <a:latin typeface="Arial"/>
                <a:cs typeface="Arial"/>
              </a:rPr>
              <a:t>in</a:t>
            </a:r>
            <a:r>
              <a:rPr sz="1350" b="1" spc="-2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85" dirty="0">
                <a:solidFill>
                  <a:srgbClr val="003D57"/>
                </a:solidFill>
                <a:latin typeface="Arial"/>
                <a:cs typeface="Arial"/>
              </a:rPr>
              <a:t>vaccines </a:t>
            </a:r>
            <a:r>
              <a:rPr sz="1350" b="1" spc="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85" dirty="0">
                <a:solidFill>
                  <a:srgbClr val="003D57"/>
                </a:solidFill>
                <a:latin typeface="Arial"/>
                <a:cs typeface="Arial"/>
              </a:rPr>
              <a:t>comes </a:t>
            </a:r>
            <a:r>
              <a:rPr sz="1350" b="1" spc="60" dirty="0">
                <a:solidFill>
                  <a:srgbClr val="003D57"/>
                </a:solidFill>
                <a:latin typeface="Arial"/>
                <a:cs typeface="Arial"/>
              </a:rPr>
              <a:t>in</a:t>
            </a:r>
            <a:r>
              <a:rPr sz="1350" b="1" spc="-145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100" dirty="0">
                <a:solidFill>
                  <a:srgbClr val="003D57"/>
                </a:solidFill>
                <a:latin typeface="Arial"/>
                <a:cs typeface="Arial"/>
              </a:rPr>
              <a:t>developing</a:t>
            </a:r>
            <a:endParaRPr sz="1350">
              <a:latin typeface="Arial"/>
              <a:cs typeface="Arial"/>
            </a:endParaRPr>
          </a:p>
          <a:p>
            <a:pPr marL="12700" marR="5080" indent="662305" algn="r">
              <a:lnSpc>
                <a:spcPts val="1500"/>
              </a:lnSpc>
            </a:pPr>
            <a:r>
              <a:rPr sz="1350" b="1" spc="110" dirty="0">
                <a:solidFill>
                  <a:srgbClr val="003D57"/>
                </a:solidFill>
                <a:latin typeface="Arial"/>
                <a:cs typeface="Arial"/>
              </a:rPr>
              <a:t>countries</a:t>
            </a:r>
            <a:r>
              <a:rPr sz="1350" b="1" spc="-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90" dirty="0">
                <a:solidFill>
                  <a:srgbClr val="003D57"/>
                </a:solidFill>
                <a:latin typeface="Arial"/>
                <a:cs typeface="Arial"/>
              </a:rPr>
              <a:t>like </a:t>
            </a:r>
            <a:r>
              <a:rPr sz="1350" b="1" spc="6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75" dirty="0">
                <a:solidFill>
                  <a:srgbClr val="003D57"/>
                </a:solidFill>
                <a:latin typeface="Arial"/>
                <a:cs typeface="Arial"/>
              </a:rPr>
              <a:t>Ethiopia </a:t>
            </a:r>
            <a:r>
              <a:rPr sz="1350" b="1" spc="120" dirty="0">
                <a:solidFill>
                  <a:srgbClr val="003D57"/>
                </a:solidFill>
                <a:latin typeface="Arial"/>
                <a:cs typeface="Arial"/>
              </a:rPr>
              <a:t>and</a:t>
            </a:r>
            <a:r>
              <a:rPr sz="1350" b="1" spc="-140" dirty="0">
                <a:solidFill>
                  <a:srgbClr val="003D57"/>
                </a:solidFill>
                <a:latin typeface="Arial"/>
                <a:cs typeface="Arial"/>
              </a:rPr>
              <a:t> </a:t>
            </a:r>
            <a:r>
              <a:rPr sz="1350" b="1" spc="110" dirty="0">
                <a:solidFill>
                  <a:srgbClr val="003D57"/>
                </a:solidFill>
                <a:latin typeface="Arial"/>
                <a:cs typeface="Arial"/>
              </a:rPr>
              <a:t>Rwanda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47299" y="684441"/>
            <a:ext cx="632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safe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52099" y="53924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5599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30-40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40-50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50-60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60-70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59999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59999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9999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59999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0012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9999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0012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9999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2050" y="1185336"/>
            <a:ext cx="3961540" cy="4747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4561" y="2635123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2387" y="0"/>
                </a:moveTo>
                <a:lnTo>
                  <a:pt x="0" y="18389"/>
                </a:lnTo>
                <a:lnTo>
                  <a:pt x="5283" y="25209"/>
                </a:lnTo>
                <a:lnTo>
                  <a:pt x="15836" y="26225"/>
                </a:lnTo>
                <a:lnTo>
                  <a:pt x="15151" y="13449"/>
                </a:lnTo>
                <a:lnTo>
                  <a:pt x="2387" y="0"/>
                </a:lnTo>
                <a:close/>
              </a:path>
            </a:pathLst>
          </a:custGeom>
          <a:solidFill>
            <a:srgbClr val="C0D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267" y="2511841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3093" y="0"/>
                </a:moveTo>
                <a:lnTo>
                  <a:pt x="0" y="5791"/>
                </a:lnTo>
                <a:lnTo>
                  <a:pt x="508" y="18224"/>
                </a:lnTo>
                <a:lnTo>
                  <a:pt x="6972" y="17526"/>
                </a:lnTo>
                <a:lnTo>
                  <a:pt x="19761" y="5626"/>
                </a:lnTo>
                <a:lnTo>
                  <a:pt x="13093" y="0"/>
                </a:lnTo>
                <a:close/>
              </a:path>
            </a:pathLst>
          </a:custGeom>
          <a:solidFill>
            <a:srgbClr val="C0D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829560" cy="8585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100" dirty="0"/>
              <a:t> </a:t>
            </a:r>
            <a:r>
              <a:rPr spc="60" dirty="0"/>
              <a:t>Africa,</a:t>
            </a:r>
            <a:r>
              <a:rPr spc="-95" dirty="0"/>
              <a:t> </a:t>
            </a:r>
            <a:r>
              <a:rPr spc="195" dirty="0"/>
              <a:t>86%</a:t>
            </a:r>
            <a:r>
              <a:rPr spc="-95" dirty="0"/>
              <a:t> </a:t>
            </a:r>
            <a:r>
              <a:rPr spc="145" dirty="0"/>
              <a:t>of</a:t>
            </a:r>
            <a:r>
              <a:rPr spc="-95" dirty="0"/>
              <a:t> </a:t>
            </a:r>
            <a:r>
              <a:rPr spc="100" dirty="0"/>
              <a:t>people  </a:t>
            </a:r>
            <a:r>
              <a:rPr spc="140" dirty="0"/>
              <a:t>agree</a:t>
            </a:r>
            <a:r>
              <a:rPr spc="-100" dirty="0"/>
              <a:t> </a:t>
            </a:r>
            <a:r>
              <a:rPr spc="114" dirty="0"/>
              <a:t>that</a:t>
            </a:r>
            <a:r>
              <a:rPr spc="-100" dirty="0"/>
              <a:t> </a:t>
            </a:r>
            <a:r>
              <a:rPr spc="65" dirty="0"/>
              <a:t>vaccines</a:t>
            </a:r>
            <a:r>
              <a:rPr spc="-100" dirty="0"/>
              <a:t> </a:t>
            </a:r>
            <a:r>
              <a:rPr spc="160" dirty="0"/>
              <a:t>are  </a:t>
            </a:r>
            <a:r>
              <a:rPr spc="114" dirty="0"/>
              <a:t>effective</a:t>
            </a:r>
          </a:p>
        </p:txBody>
      </p:sp>
      <p:sp>
        <p:nvSpPr>
          <p:cNvPr id="7" name="object 7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7299" y="684441"/>
            <a:ext cx="688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vaccines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</a:t>
            </a:r>
            <a:r>
              <a:rPr sz="1800" b="1" spc="-8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effective</a:t>
            </a:r>
            <a:r>
              <a:rPr sz="1800" b="1" spc="-7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2000" y="1656003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Rwanda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Ethiopia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Egypt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Malawi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99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Comoros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2000" y="3756608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2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Morocco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76%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Libya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74%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3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Togo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Liberia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6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-1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Algeria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64%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765600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65-70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70-75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75-80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80-85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85-90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95-100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0003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0003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0003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0003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0003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0003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003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003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99099" y="3533982"/>
            <a:ext cx="1603375" cy="21126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b="1" spc="-15" dirty="0">
                <a:solidFill>
                  <a:srgbClr val="002D45"/>
                </a:solidFill>
                <a:latin typeface="Arial"/>
                <a:cs typeface="Arial"/>
              </a:rPr>
              <a:t>Why </a:t>
            </a:r>
            <a:r>
              <a:rPr sz="700" b="1" spc="5" dirty="0">
                <a:solidFill>
                  <a:srgbClr val="002D45"/>
                </a:solidFill>
                <a:latin typeface="Arial"/>
                <a:cs typeface="Arial"/>
              </a:rPr>
              <a:t>were 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these </a:t>
            </a:r>
            <a:r>
              <a:rPr sz="700" b="1" spc="-5" dirty="0">
                <a:solidFill>
                  <a:srgbClr val="002D45"/>
                </a:solidFill>
                <a:latin typeface="Arial"/>
                <a:cs typeface="Arial"/>
              </a:rPr>
              <a:t>countries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2D45"/>
                </a:solidFill>
                <a:latin typeface="Arial"/>
                <a:cs typeface="Arial"/>
              </a:rPr>
              <a:t>chosen?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285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covers </a:t>
            </a:r>
            <a:r>
              <a:rPr sz="700" spc="25" dirty="0">
                <a:solidFill>
                  <a:srgbClr val="002D45"/>
                </a:solidFill>
                <a:latin typeface="Arial"/>
                <a:cs typeface="Arial"/>
              </a:rPr>
              <a:t>99%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world’s adult population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aims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obtain maximum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coverage.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Small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island nations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omitted,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high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costs of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implementation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little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academic/policy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interest.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does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avoid countries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war and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has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fielded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countries including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Libya,</a:t>
            </a:r>
            <a:r>
              <a:rPr sz="700" spc="-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Iraq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002D45"/>
                </a:solidFill>
                <a:latin typeface="Arial"/>
                <a:cs typeface="Arial"/>
              </a:rPr>
              <a:t>Yemen,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when they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confident  that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they can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collect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reliable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data that  does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put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interviewers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risk.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But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some nations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like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North  </a:t>
            </a:r>
            <a:r>
              <a:rPr sz="700" spc="-10" dirty="0">
                <a:solidFill>
                  <a:srgbClr val="002D45"/>
                </a:solidFill>
                <a:latin typeface="Arial"/>
                <a:cs typeface="Arial"/>
              </a:rPr>
              <a:t>Korea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give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governmental  permission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conduct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survey</a:t>
            </a:r>
            <a:r>
              <a:rPr sz="700" spc="-5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research.</a:t>
            </a:r>
            <a:endParaRPr sz="700">
              <a:latin typeface="Arial"/>
              <a:cs typeface="Arial"/>
            </a:endParaRPr>
          </a:p>
          <a:p>
            <a:pPr marL="12700" marR="50800">
              <a:lnSpc>
                <a:spcPct val="107100"/>
              </a:lnSpc>
              <a:spcBef>
                <a:spcPts val="57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 Monitor,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031" y="4027884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6908" y="0"/>
                </a:moveTo>
                <a:lnTo>
                  <a:pt x="2197" y="939"/>
                </a:lnTo>
                <a:lnTo>
                  <a:pt x="0" y="4699"/>
                </a:lnTo>
                <a:lnTo>
                  <a:pt x="2527" y="10668"/>
                </a:lnTo>
                <a:lnTo>
                  <a:pt x="6908" y="12865"/>
                </a:lnTo>
                <a:lnTo>
                  <a:pt x="13169" y="11912"/>
                </a:lnTo>
                <a:lnTo>
                  <a:pt x="14122" y="7531"/>
                </a:lnTo>
                <a:lnTo>
                  <a:pt x="10033" y="609"/>
                </a:lnTo>
                <a:lnTo>
                  <a:pt x="6908" y="0"/>
                </a:lnTo>
                <a:close/>
              </a:path>
            </a:pathLst>
          </a:custGeom>
          <a:solidFill>
            <a:srgbClr val="DB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1435" y="308688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3136" y="0"/>
                </a:moveTo>
                <a:lnTo>
                  <a:pt x="0" y="1257"/>
                </a:lnTo>
                <a:lnTo>
                  <a:pt x="4406" y="10350"/>
                </a:lnTo>
                <a:lnTo>
                  <a:pt x="9093" y="10667"/>
                </a:lnTo>
                <a:lnTo>
                  <a:pt x="5638" y="2209"/>
                </a:lnTo>
                <a:lnTo>
                  <a:pt x="3136" y="0"/>
                </a:lnTo>
                <a:close/>
              </a:path>
            </a:pathLst>
          </a:custGeom>
          <a:solidFill>
            <a:srgbClr val="DB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1719" y="304801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4">
                <a:moveTo>
                  <a:pt x="317" y="0"/>
                </a:moveTo>
                <a:lnTo>
                  <a:pt x="0" y="6565"/>
                </a:lnTo>
                <a:lnTo>
                  <a:pt x="1257" y="10337"/>
                </a:lnTo>
                <a:lnTo>
                  <a:pt x="4699" y="6870"/>
                </a:lnTo>
                <a:lnTo>
                  <a:pt x="4076" y="1549"/>
                </a:lnTo>
                <a:lnTo>
                  <a:pt x="317" y="0"/>
                </a:lnTo>
                <a:close/>
              </a:path>
            </a:pathLst>
          </a:custGeom>
          <a:solidFill>
            <a:srgbClr val="DB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2684" y="277260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8788" y="0"/>
                </a:moveTo>
                <a:lnTo>
                  <a:pt x="4076" y="7213"/>
                </a:lnTo>
                <a:lnTo>
                  <a:pt x="0" y="9423"/>
                </a:lnTo>
                <a:lnTo>
                  <a:pt x="2501" y="15049"/>
                </a:lnTo>
                <a:lnTo>
                  <a:pt x="4699" y="9423"/>
                </a:lnTo>
                <a:lnTo>
                  <a:pt x="11303" y="2514"/>
                </a:lnTo>
                <a:lnTo>
                  <a:pt x="8788" y="0"/>
                </a:lnTo>
                <a:close/>
              </a:path>
            </a:pathLst>
          </a:custGeom>
          <a:solidFill>
            <a:srgbClr val="DB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2134" y="2728377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518" y="0"/>
                </a:moveTo>
                <a:lnTo>
                  <a:pt x="0" y="4699"/>
                </a:lnTo>
                <a:lnTo>
                  <a:pt x="4699" y="5956"/>
                </a:lnTo>
                <a:lnTo>
                  <a:pt x="10033" y="1231"/>
                </a:lnTo>
                <a:lnTo>
                  <a:pt x="7518" y="0"/>
                </a:lnTo>
                <a:close/>
              </a:path>
            </a:pathLst>
          </a:custGeom>
          <a:solidFill>
            <a:srgbClr val="DB6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5542" y="2481837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1303" y="0"/>
                </a:moveTo>
                <a:lnTo>
                  <a:pt x="0" y="304"/>
                </a:lnTo>
                <a:lnTo>
                  <a:pt x="3467" y="3771"/>
                </a:lnTo>
                <a:lnTo>
                  <a:pt x="10350" y="2819"/>
                </a:lnTo>
                <a:lnTo>
                  <a:pt x="11303" y="0"/>
                </a:lnTo>
                <a:close/>
              </a:path>
            </a:pathLst>
          </a:custGeom>
          <a:solidFill>
            <a:srgbClr val="E68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6894" y="246332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209" y="0"/>
                </a:moveTo>
                <a:lnTo>
                  <a:pt x="0" y="4076"/>
                </a:lnTo>
                <a:lnTo>
                  <a:pt x="4699" y="4711"/>
                </a:lnTo>
                <a:lnTo>
                  <a:pt x="9080" y="3136"/>
                </a:lnTo>
                <a:lnTo>
                  <a:pt x="2209" y="0"/>
                </a:lnTo>
                <a:close/>
              </a:path>
            </a:pathLst>
          </a:custGeom>
          <a:solidFill>
            <a:srgbClr val="E68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1983" y="2456733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1257" y="0"/>
                </a:moveTo>
                <a:lnTo>
                  <a:pt x="0" y="3771"/>
                </a:lnTo>
                <a:lnTo>
                  <a:pt x="5956" y="4076"/>
                </a:lnTo>
                <a:lnTo>
                  <a:pt x="6578" y="1562"/>
                </a:lnTo>
                <a:lnTo>
                  <a:pt x="1257" y="0"/>
                </a:lnTo>
                <a:close/>
              </a:path>
            </a:pathLst>
          </a:custGeom>
          <a:solidFill>
            <a:srgbClr val="E68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7066" y="3496233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7518" y="0"/>
                </a:moveTo>
                <a:lnTo>
                  <a:pt x="5016" y="927"/>
                </a:lnTo>
                <a:lnTo>
                  <a:pt x="0" y="6248"/>
                </a:lnTo>
                <a:lnTo>
                  <a:pt x="4698" y="6578"/>
                </a:lnTo>
                <a:lnTo>
                  <a:pt x="7518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5736" y="3491812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7213" y="0"/>
                </a:moveTo>
                <a:lnTo>
                  <a:pt x="1257" y="330"/>
                </a:lnTo>
                <a:lnTo>
                  <a:pt x="0" y="4406"/>
                </a:lnTo>
                <a:lnTo>
                  <a:pt x="5016" y="6908"/>
                </a:lnTo>
                <a:lnTo>
                  <a:pt x="8153" y="4406"/>
                </a:lnTo>
                <a:lnTo>
                  <a:pt x="7213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9699" y="34852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699" y="0"/>
                </a:moveTo>
                <a:lnTo>
                  <a:pt x="0" y="622"/>
                </a:lnTo>
                <a:lnTo>
                  <a:pt x="304" y="3759"/>
                </a:lnTo>
                <a:lnTo>
                  <a:pt x="3771" y="5956"/>
                </a:lnTo>
                <a:lnTo>
                  <a:pt x="5956" y="5016"/>
                </a:lnTo>
                <a:lnTo>
                  <a:pt x="4699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9152" y="3482092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1231" y="0"/>
                </a:moveTo>
                <a:lnTo>
                  <a:pt x="0" y="4724"/>
                </a:lnTo>
                <a:lnTo>
                  <a:pt x="5638" y="5664"/>
                </a:lnTo>
                <a:lnTo>
                  <a:pt x="6261" y="3467"/>
                </a:lnTo>
                <a:lnTo>
                  <a:pt x="1231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3467" y="3474257"/>
            <a:ext cx="17145" cy="31115"/>
          </a:xfrm>
          <a:custGeom>
            <a:avLst/>
            <a:gdLst/>
            <a:ahLst/>
            <a:cxnLst/>
            <a:rect l="l" t="t" r="r" b="b"/>
            <a:pathLst>
              <a:path w="17145" h="31114">
                <a:moveTo>
                  <a:pt x="3759" y="0"/>
                </a:moveTo>
                <a:lnTo>
                  <a:pt x="1866" y="4711"/>
                </a:lnTo>
                <a:lnTo>
                  <a:pt x="3441" y="12242"/>
                </a:lnTo>
                <a:lnTo>
                  <a:pt x="9397" y="19138"/>
                </a:lnTo>
                <a:lnTo>
                  <a:pt x="1574" y="24472"/>
                </a:lnTo>
                <a:lnTo>
                  <a:pt x="0" y="27609"/>
                </a:lnTo>
                <a:lnTo>
                  <a:pt x="2501" y="30746"/>
                </a:lnTo>
                <a:lnTo>
                  <a:pt x="8140" y="31051"/>
                </a:lnTo>
                <a:lnTo>
                  <a:pt x="13474" y="29476"/>
                </a:lnTo>
                <a:lnTo>
                  <a:pt x="16624" y="24142"/>
                </a:lnTo>
                <a:lnTo>
                  <a:pt x="12852" y="20078"/>
                </a:lnTo>
                <a:lnTo>
                  <a:pt x="12534" y="15684"/>
                </a:lnTo>
                <a:lnTo>
                  <a:pt x="7200" y="9728"/>
                </a:lnTo>
                <a:lnTo>
                  <a:pt x="6896" y="4394"/>
                </a:lnTo>
                <a:lnTo>
                  <a:pt x="3759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3467" y="3474257"/>
            <a:ext cx="17145" cy="31115"/>
          </a:xfrm>
          <a:custGeom>
            <a:avLst/>
            <a:gdLst/>
            <a:ahLst/>
            <a:cxnLst/>
            <a:rect l="l" t="t" r="r" b="b"/>
            <a:pathLst>
              <a:path w="17145" h="31114">
                <a:moveTo>
                  <a:pt x="3759" y="0"/>
                </a:moveTo>
                <a:lnTo>
                  <a:pt x="6896" y="4394"/>
                </a:lnTo>
                <a:lnTo>
                  <a:pt x="7200" y="9728"/>
                </a:lnTo>
                <a:lnTo>
                  <a:pt x="12534" y="15684"/>
                </a:lnTo>
                <a:lnTo>
                  <a:pt x="12852" y="20078"/>
                </a:lnTo>
                <a:lnTo>
                  <a:pt x="16624" y="24142"/>
                </a:lnTo>
                <a:lnTo>
                  <a:pt x="13474" y="29476"/>
                </a:lnTo>
                <a:lnTo>
                  <a:pt x="8140" y="31051"/>
                </a:lnTo>
                <a:lnTo>
                  <a:pt x="2501" y="30746"/>
                </a:lnTo>
                <a:lnTo>
                  <a:pt x="0" y="27609"/>
                </a:lnTo>
                <a:lnTo>
                  <a:pt x="1574" y="24472"/>
                </a:lnTo>
                <a:lnTo>
                  <a:pt x="9397" y="19138"/>
                </a:lnTo>
                <a:lnTo>
                  <a:pt x="3441" y="12242"/>
                </a:lnTo>
                <a:lnTo>
                  <a:pt x="1866" y="4711"/>
                </a:lnTo>
                <a:lnTo>
                  <a:pt x="3759" y="0"/>
                </a:lnTo>
                <a:close/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3467" y="3474257"/>
            <a:ext cx="17145" cy="31115"/>
          </a:xfrm>
          <a:custGeom>
            <a:avLst/>
            <a:gdLst/>
            <a:ahLst/>
            <a:cxnLst/>
            <a:rect l="l" t="t" r="r" b="b"/>
            <a:pathLst>
              <a:path w="17145" h="31114">
                <a:moveTo>
                  <a:pt x="3759" y="0"/>
                </a:moveTo>
                <a:lnTo>
                  <a:pt x="6896" y="4394"/>
                </a:lnTo>
                <a:lnTo>
                  <a:pt x="7200" y="9728"/>
                </a:lnTo>
                <a:lnTo>
                  <a:pt x="12534" y="15684"/>
                </a:lnTo>
                <a:lnTo>
                  <a:pt x="12852" y="20078"/>
                </a:lnTo>
                <a:lnTo>
                  <a:pt x="16624" y="24142"/>
                </a:lnTo>
                <a:lnTo>
                  <a:pt x="13474" y="29476"/>
                </a:lnTo>
                <a:lnTo>
                  <a:pt x="8140" y="31051"/>
                </a:lnTo>
                <a:lnTo>
                  <a:pt x="2501" y="30746"/>
                </a:lnTo>
                <a:lnTo>
                  <a:pt x="0" y="27609"/>
                </a:lnTo>
                <a:lnTo>
                  <a:pt x="1574" y="24472"/>
                </a:lnTo>
                <a:lnTo>
                  <a:pt x="9397" y="19138"/>
                </a:lnTo>
                <a:lnTo>
                  <a:pt x="3441" y="12242"/>
                </a:lnTo>
                <a:lnTo>
                  <a:pt x="1866" y="4711"/>
                </a:lnTo>
                <a:lnTo>
                  <a:pt x="3759" y="0"/>
                </a:lnTo>
                <a:close/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8011" y="1422789"/>
            <a:ext cx="7049610" cy="350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1221" y="4005615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5">
                <a:moveTo>
                  <a:pt x="5016" y="0"/>
                </a:moveTo>
                <a:lnTo>
                  <a:pt x="622" y="6261"/>
                </a:lnTo>
                <a:lnTo>
                  <a:pt x="0" y="10655"/>
                </a:lnTo>
                <a:lnTo>
                  <a:pt x="3136" y="12852"/>
                </a:lnTo>
                <a:lnTo>
                  <a:pt x="6896" y="11899"/>
                </a:lnTo>
                <a:lnTo>
                  <a:pt x="10363" y="5321"/>
                </a:lnTo>
                <a:lnTo>
                  <a:pt x="8788" y="1879"/>
                </a:lnTo>
                <a:lnTo>
                  <a:pt x="5016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39941" y="2090697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0" y="0"/>
                </a:moveTo>
                <a:lnTo>
                  <a:pt x="3467" y="3441"/>
                </a:lnTo>
                <a:lnTo>
                  <a:pt x="12560" y="6578"/>
                </a:lnTo>
                <a:lnTo>
                  <a:pt x="16002" y="5321"/>
                </a:lnTo>
                <a:lnTo>
                  <a:pt x="14757" y="2184"/>
                </a:lnTo>
                <a:lnTo>
                  <a:pt x="5016" y="304"/>
                </a:lnTo>
                <a:lnTo>
                  <a:pt x="0" y="0"/>
                </a:lnTo>
                <a:close/>
              </a:path>
            </a:pathLst>
          </a:custGeom>
          <a:solidFill>
            <a:srgbClr val="EF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1505" y="4550130"/>
            <a:ext cx="93980" cy="76200"/>
          </a:xfrm>
          <a:custGeom>
            <a:avLst/>
            <a:gdLst/>
            <a:ahLst/>
            <a:cxnLst/>
            <a:rect l="l" t="t" r="r" b="b"/>
            <a:pathLst>
              <a:path w="93979" h="76200">
                <a:moveTo>
                  <a:pt x="21971" y="0"/>
                </a:moveTo>
                <a:lnTo>
                  <a:pt x="14122" y="7226"/>
                </a:lnTo>
                <a:lnTo>
                  <a:pt x="9093" y="25717"/>
                </a:lnTo>
                <a:lnTo>
                  <a:pt x="10668" y="32308"/>
                </a:lnTo>
                <a:lnTo>
                  <a:pt x="8483" y="37960"/>
                </a:lnTo>
                <a:lnTo>
                  <a:pt x="5651" y="39852"/>
                </a:lnTo>
                <a:lnTo>
                  <a:pt x="952" y="48628"/>
                </a:lnTo>
                <a:lnTo>
                  <a:pt x="1892" y="50177"/>
                </a:lnTo>
                <a:lnTo>
                  <a:pt x="0" y="58356"/>
                </a:lnTo>
                <a:lnTo>
                  <a:pt x="1257" y="58356"/>
                </a:lnTo>
                <a:lnTo>
                  <a:pt x="2209" y="65862"/>
                </a:lnTo>
                <a:lnTo>
                  <a:pt x="4394" y="67754"/>
                </a:lnTo>
                <a:lnTo>
                  <a:pt x="1574" y="71831"/>
                </a:lnTo>
                <a:lnTo>
                  <a:pt x="10985" y="73088"/>
                </a:lnTo>
                <a:lnTo>
                  <a:pt x="13487" y="75603"/>
                </a:lnTo>
                <a:lnTo>
                  <a:pt x="18211" y="75285"/>
                </a:lnTo>
                <a:lnTo>
                  <a:pt x="20383" y="72148"/>
                </a:lnTo>
                <a:lnTo>
                  <a:pt x="27292" y="67132"/>
                </a:lnTo>
                <a:lnTo>
                  <a:pt x="31686" y="65862"/>
                </a:lnTo>
                <a:lnTo>
                  <a:pt x="39522" y="57403"/>
                </a:lnTo>
                <a:lnTo>
                  <a:pt x="46113" y="54584"/>
                </a:lnTo>
                <a:lnTo>
                  <a:pt x="50177" y="56768"/>
                </a:lnTo>
                <a:lnTo>
                  <a:pt x="48628" y="60236"/>
                </a:lnTo>
                <a:lnTo>
                  <a:pt x="42976" y="61188"/>
                </a:lnTo>
                <a:lnTo>
                  <a:pt x="42976" y="65570"/>
                </a:lnTo>
                <a:lnTo>
                  <a:pt x="53340" y="56768"/>
                </a:lnTo>
                <a:lnTo>
                  <a:pt x="52705" y="54584"/>
                </a:lnTo>
                <a:lnTo>
                  <a:pt x="60540" y="46735"/>
                </a:lnTo>
                <a:lnTo>
                  <a:pt x="63360" y="41401"/>
                </a:lnTo>
                <a:lnTo>
                  <a:pt x="72466" y="33261"/>
                </a:lnTo>
                <a:lnTo>
                  <a:pt x="77800" y="31051"/>
                </a:lnTo>
                <a:lnTo>
                  <a:pt x="84696" y="18834"/>
                </a:lnTo>
                <a:lnTo>
                  <a:pt x="88150" y="15684"/>
                </a:lnTo>
                <a:lnTo>
                  <a:pt x="89725" y="10972"/>
                </a:lnTo>
                <a:lnTo>
                  <a:pt x="93484" y="7226"/>
                </a:lnTo>
                <a:lnTo>
                  <a:pt x="93484" y="3149"/>
                </a:lnTo>
                <a:lnTo>
                  <a:pt x="90347" y="317"/>
                </a:lnTo>
                <a:lnTo>
                  <a:pt x="84391" y="4394"/>
                </a:lnTo>
                <a:lnTo>
                  <a:pt x="80314" y="3149"/>
                </a:lnTo>
                <a:lnTo>
                  <a:pt x="74345" y="7543"/>
                </a:lnTo>
                <a:lnTo>
                  <a:pt x="72148" y="5638"/>
                </a:lnTo>
                <a:lnTo>
                  <a:pt x="65874" y="6591"/>
                </a:lnTo>
                <a:lnTo>
                  <a:pt x="49872" y="11607"/>
                </a:lnTo>
                <a:lnTo>
                  <a:pt x="45796" y="11302"/>
                </a:lnTo>
                <a:lnTo>
                  <a:pt x="38887" y="7543"/>
                </a:lnTo>
                <a:lnTo>
                  <a:pt x="38887" y="5333"/>
                </a:lnTo>
                <a:lnTo>
                  <a:pt x="26352" y="634"/>
                </a:lnTo>
                <a:lnTo>
                  <a:pt x="21971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7072" y="30824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819" y="0"/>
                </a:moveTo>
                <a:lnTo>
                  <a:pt x="0" y="2832"/>
                </a:lnTo>
                <a:lnTo>
                  <a:pt x="4076" y="5334"/>
                </a:lnTo>
                <a:lnTo>
                  <a:pt x="2819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84331" y="3074985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939" y="0"/>
                </a:moveTo>
                <a:lnTo>
                  <a:pt x="0" y="7505"/>
                </a:lnTo>
                <a:lnTo>
                  <a:pt x="2209" y="10020"/>
                </a:lnTo>
                <a:lnTo>
                  <a:pt x="6261" y="10642"/>
                </a:lnTo>
                <a:lnTo>
                  <a:pt x="6261" y="5308"/>
                </a:lnTo>
                <a:lnTo>
                  <a:pt x="939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4093" y="305144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501" y="0"/>
                </a:moveTo>
                <a:lnTo>
                  <a:pt x="0" y="5016"/>
                </a:lnTo>
                <a:lnTo>
                  <a:pt x="3136" y="5956"/>
                </a:lnTo>
                <a:lnTo>
                  <a:pt x="6261" y="1244"/>
                </a:lnTo>
                <a:lnTo>
                  <a:pt x="2501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0452" y="302571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5346" y="0"/>
                </a:moveTo>
                <a:lnTo>
                  <a:pt x="0" y="2197"/>
                </a:lnTo>
                <a:lnTo>
                  <a:pt x="317" y="7213"/>
                </a:lnTo>
                <a:lnTo>
                  <a:pt x="2819" y="6921"/>
                </a:lnTo>
                <a:lnTo>
                  <a:pt x="8166" y="2197"/>
                </a:lnTo>
                <a:lnTo>
                  <a:pt x="5346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9300" y="684441"/>
            <a:ext cx="2799715" cy="1976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90" dirty="0">
                <a:solidFill>
                  <a:srgbClr val="002D45"/>
                </a:solidFill>
                <a:latin typeface="Arial"/>
                <a:cs typeface="Arial"/>
              </a:rPr>
              <a:t>People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 </a:t>
            </a:r>
            <a:r>
              <a:rPr sz="1800" b="1" spc="160" dirty="0">
                <a:solidFill>
                  <a:srgbClr val="002D45"/>
                </a:solidFill>
                <a:latin typeface="Arial"/>
                <a:cs typeface="Arial"/>
              </a:rPr>
              <a:t>are  </a:t>
            </a:r>
            <a:r>
              <a:rPr sz="1800" b="1" spc="45" dirty="0">
                <a:solidFill>
                  <a:srgbClr val="002D45"/>
                </a:solidFill>
                <a:latin typeface="Arial"/>
                <a:cs typeface="Arial"/>
              </a:rPr>
              <a:t>significantly </a:t>
            </a:r>
            <a:r>
              <a:rPr sz="1800" b="1" spc="130" dirty="0">
                <a:solidFill>
                  <a:srgbClr val="002D45"/>
                </a:solidFill>
                <a:latin typeface="Arial"/>
                <a:cs typeface="Arial"/>
              </a:rPr>
              <a:t>more</a:t>
            </a:r>
            <a:r>
              <a:rPr sz="1800" b="1" spc="-229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2D45"/>
                </a:solidFill>
                <a:latin typeface="Arial"/>
                <a:cs typeface="Arial"/>
              </a:rPr>
              <a:t>likely 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 agree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vaccines  </a:t>
            </a:r>
            <a:r>
              <a:rPr sz="1800" b="1" spc="170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effective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(86%)  </a:t>
            </a: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compared </a:t>
            </a:r>
            <a:r>
              <a:rPr sz="1800" b="1" spc="140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1800" b="1" spc="145" dirty="0">
                <a:solidFill>
                  <a:srgbClr val="002D45"/>
                </a:solidFill>
                <a:latin typeface="Arial"/>
                <a:cs typeface="Arial"/>
              </a:rPr>
              <a:t>rest  of </a:t>
            </a:r>
            <a:r>
              <a:rPr sz="1800" b="1" spc="125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world, </a:t>
            </a:r>
            <a:r>
              <a:rPr sz="1800" b="1" spc="55" dirty="0">
                <a:solidFill>
                  <a:srgbClr val="002D45"/>
                </a:solidFill>
                <a:latin typeface="Arial"/>
                <a:cs typeface="Arial"/>
              </a:rPr>
              <a:t>excluding  </a:t>
            </a:r>
            <a:r>
              <a:rPr sz="1800" b="1" spc="80" dirty="0">
                <a:solidFill>
                  <a:srgbClr val="002D45"/>
                </a:solidFill>
                <a:latin typeface="Arial"/>
                <a:cs typeface="Arial"/>
              </a:rPr>
              <a:t>Africa</a:t>
            </a:r>
            <a:r>
              <a:rPr sz="1800" b="1" spc="-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(83%)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947299" y="684441"/>
            <a:ext cx="6882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Share</a:t>
            </a:r>
            <a:r>
              <a:rPr spc="-80" dirty="0"/>
              <a:t> </a:t>
            </a:r>
            <a:r>
              <a:rPr spc="145" dirty="0"/>
              <a:t>of</a:t>
            </a:r>
            <a:r>
              <a:rPr spc="-80" dirty="0"/>
              <a:t> </a:t>
            </a:r>
            <a:r>
              <a:rPr spc="105" dirty="0"/>
              <a:t>people</a:t>
            </a:r>
            <a:r>
              <a:rPr spc="-80" dirty="0"/>
              <a:t> </a:t>
            </a:r>
            <a:r>
              <a:rPr spc="90" dirty="0"/>
              <a:t>who</a:t>
            </a:r>
            <a:r>
              <a:rPr spc="-80" dirty="0"/>
              <a:t> </a:t>
            </a:r>
            <a:r>
              <a:rPr spc="140" dirty="0"/>
              <a:t>agree</a:t>
            </a:r>
            <a:r>
              <a:rPr spc="-75" dirty="0"/>
              <a:t> </a:t>
            </a:r>
            <a:r>
              <a:rPr spc="114" dirty="0"/>
              <a:t>that</a:t>
            </a:r>
            <a:r>
              <a:rPr spc="-80" dirty="0"/>
              <a:t> </a:t>
            </a:r>
            <a:r>
              <a:rPr spc="65" dirty="0"/>
              <a:t>vaccines</a:t>
            </a:r>
            <a:r>
              <a:rPr spc="-80" dirty="0"/>
              <a:t> </a:t>
            </a:r>
            <a:r>
              <a:rPr spc="170" dirty="0"/>
              <a:t>are</a:t>
            </a:r>
            <a:r>
              <a:rPr spc="-80" dirty="0"/>
              <a:t> </a:t>
            </a:r>
            <a:r>
              <a:rPr spc="120" dirty="0"/>
              <a:t>effective</a:t>
            </a:r>
            <a:r>
              <a:rPr spc="-75" dirty="0"/>
              <a:t> </a:t>
            </a:r>
            <a:r>
              <a:rPr spc="114" dirty="0"/>
              <a:t>(%)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652099" y="5392483"/>
            <a:ext cx="13741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</a:t>
            </a:r>
            <a:r>
              <a:rPr sz="700" spc="-2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Monitor,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5607" y="3970382"/>
            <a:ext cx="567690" cy="16675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50-60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60-70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70-80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80-90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60012" y="408461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9999" y="43582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DB6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59999" y="46318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88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9999" y="49054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2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9999" y="545260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9999" y="517900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" y="651517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60">
                <a:moveTo>
                  <a:pt x="0" y="0"/>
                </a:moveTo>
                <a:lnTo>
                  <a:pt x="2880004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684441"/>
            <a:ext cx="2820035" cy="11379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45" dirty="0"/>
              <a:t>In</a:t>
            </a:r>
            <a:r>
              <a:rPr spc="-100" dirty="0"/>
              <a:t> </a:t>
            </a:r>
            <a:r>
              <a:rPr spc="60" dirty="0"/>
              <a:t>Africa,</a:t>
            </a:r>
            <a:r>
              <a:rPr spc="-95" dirty="0"/>
              <a:t> </a:t>
            </a:r>
            <a:r>
              <a:rPr spc="170" dirty="0"/>
              <a:t>96%</a:t>
            </a:r>
            <a:r>
              <a:rPr spc="-95" dirty="0"/>
              <a:t> </a:t>
            </a:r>
            <a:r>
              <a:rPr spc="145" dirty="0"/>
              <a:t>of</a:t>
            </a:r>
            <a:r>
              <a:rPr spc="-95" dirty="0"/>
              <a:t> </a:t>
            </a:r>
            <a:r>
              <a:rPr spc="100" dirty="0"/>
              <a:t>people  </a:t>
            </a:r>
            <a:r>
              <a:rPr spc="140" dirty="0"/>
              <a:t>agree</a:t>
            </a:r>
            <a:r>
              <a:rPr spc="-105" dirty="0"/>
              <a:t> </a:t>
            </a:r>
            <a:r>
              <a:rPr spc="114" dirty="0"/>
              <a:t>that</a:t>
            </a:r>
            <a:r>
              <a:rPr spc="-100" dirty="0"/>
              <a:t> </a:t>
            </a:r>
            <a:r>
              <a:rPr spc="65" dirty="0"/>
              <a:t>vaccines</a:t>
            </a:r>
            <a:r>
              <a:rPr spc="-100" dirty="0"/>
              <a:t> </a:t>
            </a:r>
            <a:r>
              <a:rPr spc="160" dirty="0"/>
              <a:t>are  </a:t>
            </a:r>
            <a:r>
              <a:rPr spc="105" dirty="0"/>
              <a:t>important </a:t>
            </a:r>
            <a:r>
              <a:rPr spc="180" dirty="0"/>
              <a:t>for </a:t>
            </a:r>
            <a:r>
              <a:rPr spc="80" dirty="0"/>
              <a:t>children  </a:t>
            </a:r>
            <a:r>
              <a:rPr spc="140" dirty="0"/>
              <a:t>to</a:t>
            </a:r>
            <a:r>
              <a:rPr spc="-85" dirty="0"/>
              <a:t> </a:t>
            </a:r>
            <a:r>
              <a:rPr spc="85" dirty="0"/>
              <a:t>have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2000" y="1944001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Ethiopia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Egypt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3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Tanzania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Rwanda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1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Burundi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2000" y="4044606"/>
          <a:ext cx="2880360" cy="186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1200" spc="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002D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2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15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Guinea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3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Togo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Mauritania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91%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Libya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87%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marL="44450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spc="-1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Algeria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5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002D45"/>
                          </a:solidFill>
                          <a:latin typeface="Arial"/>
                          <a:cs typeface="Arial"/>
                        </a:rPr>
                        <a:t>84%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05400" y="4436197"/>
            <a:ext cx="446405" cy="887094"/>
          </a:xfrm>
          <a:custGeom>
            <a:avLst/>
            <a:gdLst/>
            <a:ahLst/>
            <a:cxnLst/>
            <a:rect l="l" t="t" r="r" b="b"/>
            <a:pathLst>
              <a:path w="446404" h="887095">
                <a:moveTo>
                  <a:pt x="391363" y="0"/>
                </a:moveTo>
                <a:lnTo>
                  <a:pt x="382409" y="3721"/>
                </a:lnTo>
                <a:lnTo>
                  <a:pt x="369404" y="16040"/>
                </a:lnTo>
                <a:lnTo>
                  <a:pt x="361645" y="35966"/>
                </a:lnTo>
                <a:lnTo>
                  <a:pt x="366204" y="47434"/>
                </a:lnTo>
                <a:lnTo>
                  <a:pt x="358940" y="65176"/>
                </a:lnTo>
                <a:lnTo>
                  <a:pt x="358101" y="77000"/>
                </a:lnTo>
                <a:lnTo>
                  <a:pt x="352361" y="86791"/>
                </a:lnTo>
                <a:lnTo>
                  <a:pt x="333616" y="94221"/>
                </a:lnTo>
                <a:lnTo>
                  <a:pt x="327533" y="103339"/>
                </a:lnTo>
                <a:lnTo>
                  <a:pt x="318592" y="108902"/>
                </a:lnTo>
                <a:lnTo>
                  <a:pt x="316903" y="98933"/>
                </a:lnTo>
                <a:lnTo>
                  <a:pt x="310832" y="93865"/>
                </a:lnTo>
                <a:lnTo>
                  <a:pt x="303237" y="99453"/>
                </a:lnTo>
                <a:lnTo>
                  <a:pt x="300863" y="111264"/>
                </a:lnTo>
                <a:lnTo>
                  <a:pt x="303923" y="125793"/>
                </a:lnTo>
                <a:lnTo>
                  <a:pt x="309321" y="135407"/>
                </a:lnTo>
                <a:lnTo>
                  <a:pt x="295973" y="139788"/>
                </a:lnTo>
                <a:lnTo>
                  <a:pt x="289382" y="149758"/>
                </a:lnTo>
                <a:lnTo>
                  <a:pt x="291084" y="164947"/>
                </a:lnTo>
                <a:lnTo>
                  <a:pt x="273672" y="196519"/>
                </a:lnTo>
                <a:lnTo>
                  <a:pt x="270471" y="188925"/>
                </a:lnTo>
                <a:lnTo>
                  <a:pt x="275704" y="181165"/>
                </a:lnTo>
                <a:lnTo>
                  <a:pt x="273011" y="169672"/>
                </a:lnTo>
                <a:lnTo>
                  <a:pt x="263398" y="186220"/>
                </a:lnTo>
                <a:lnTo>
                  <a:pt x="248691" y="205460"/>
                </a:lnTo>
                <a:lnTo>
                  <a:pt x="238569" y="205981"/>
                </a:lnTo>
                <a:lnTo>
                  <a:pt x="205486" y="232651"/>
                </a:lnTo>
                <a:lnTo>
                  <a:pt x="207670" y="246151"/>
                </a:lnTo>
                <a:lnTo>
                  <a:pt x="202095" y="253085"/>
                </a:lnTo>
                <a:lnTo>
                  <a:pt x="194500" y="237540"/>
                </a:lnTo>
                <a:lnTo>
                  <a:pt x="186740" y="243293"/>
                </a:lnTo>
                <a:lnTo>
                  <a:pt x="168325" y="242620"/>
                </a:lnTo>
                <a:lnTo>
                  <a:pt x="164452" y="253250"/>
                </a:lnTo>
                <a:lnTo>
                  <a:pt x="149593" y="255270"/>
                </a:lnTo>
                <a:lnTo>
                  <a:pt x="143167" y="251904"/>
                </a:lnTo>
                <a:lnTo>
                  <a:pt x="118364" y="271818"/>
                </a:lnTo>
                <a:lnTo>
                  <a:pt x="95580" y="269290"/>
                </a:lnTo>
                <a:lnTo>
                  <a:pt x="91859" y="281444"/>
                </a:lnTo>
                <a:lnTo>
                  <a:pt x="92189" y="302895"/>
                </a:lnTo>
                <a:lnTo>
                  <a:pt x="61302" y="352513"/>
                </a:lnTo>
                <a:lnTo>
                  <a:pt x="59944" y="362153"/>
                </a:lnTo>
                <a:lnTo>
                  <a:pt x="65341" y="373278"/>
                </a:lnTo>
                <a:lnTo>
                  <a:pt x="62649" y="384276"/>
                </a:lnTo>
                <a:lnTo>
                  <a:pt x="63487" y="416344"/>
                </a:lnTo>
                <a:lnTo>
                  <a:pt x="70421" y="428498"/>
                </a:lnTo>
                <a:lnTo>
                  <a:pt x="73787" y="441159"/>
                </a:lnTo>
                <a:lnTo>
                  <a:pt x="70916" y="457695"/>
                </a:lnTo>
                <a:lnTo>
                  <a:pt x="82575" y="481520"/>
                </a:lnTo>
                <a:lnTo>
                  <a:pt x="75984" y="504977"/>
                </a:lnTo>
                <a:lnTo>
                  <a:pt x="81711" y="514095"/>
                </a:lnTo>
                <a:lnTo>
                  <a:pt x="66865" y="544474"/>
                </a:lnTo>
                <a:lnTo>
                  <a:pt x="58928" y="552589"/>
                </a:lnTo>
                <a:lnTo>
                  <a:pt x="52857" y="567448"/>
                </a:lnTo>
                <a:lnTo>
                  <a:pt x="44577" y="577748"/>
                </a:lnTo>
                <a:lnTo>
                  <a:pt x="37998" y="600202"/>
                </a:lnTo>
                <a:lnTo>
                  <a:pt x="24993" y="603567"/>
                </a:lnTo>
                <a:lnTo>
                  <a:pt x="17907" y="612178"/>
                </a:lnTo>
                <a:lnTo>
                  <a:pt x="16725" y="629729"/>
                </a:lnTo>
                <a:lnTo>
                  <a:pt x="8445" y="635990"/>
                </a:lnTo>
                <a:lnTo>
                  <a:pt x="2197" y="653554"/>
                </a:lnTo>
                <a:lnTo>
                  <a:pt x="0" y="667893"/>
                </a:lnTo>
                <a:lnTo>
                  <a:pt x="4902" y="705713"/>
                </a:lnTo>
                <a:lnTo>
                  <a:pt x="16548" y="721931"/>
                </a:lnTo>
                <a:lnTo>
                  <a:pt x="17907" y="739317"/>
                </a:lnTo>
                <a:lnTo>
                  <a:pt x="24663" y="746734"/>
                </a:lnTo>
                <a:lnTo>
                  <a:pt x="17221" y="758913"/>
                </a:lnTo>
                <a:lnTo>
                  <a:pt x="15379" y="794854"/>
                </a:lnTo>
                <a:lnTo>
                  <a:pt x="17068" y="809371"/>
                </a:lnTo>
                <a:lnTo>
                  <a:pt x="23990" y="815962"/>
                </a:lnTo>
                <a:lnTo>
                  <a:pt x="32092" y="848220"/>
                </a:lnTo>
                <a:lnTo>
                  <a:pt x="40690" y="852766"/>
                </a:lnTo>
                <a:lnTo>
                  <a:pt x="49809" y="865276"/>
                </a:lnTo>
                <a:lnTo>
                  <a:pt x="75653" y="871004"/>
                </a:lnTo>
                <a:lnTo>
                  <a:pt x="91186" y="886713"/>
                </a:lnTo>
                <a:lnTo>
                  <a:pt x="111442" y="886040"/>
                </a:lnTo>
                <a:lnTo>
                  <a:pt x="128320" y="875220"/>
                </a:lnTo>
                <a:lnTo>
                  <a:pt x="155676" y="861390"/>
                </a:lnTo>
                <a:lnTo>
                  <a:pt x="197535" y="852601"/>
                </a:lnTo>
                <a:lnTo>
                  <a:pt x="220510" y="814603"/>
                </a:lnTo>
                <a:lnTo>
                  <a:pt x="222872" y="803973"/>
                </a:lnTo>
                <a:lnTo>
                  <a:pt x="238569" y="772909"/>
                </a:lnTo>
                <a:lnTo>
                  <a:pt x="242785" y="755688"/>
                </a:lnTo>
                <a:lnTo>
                  <a:pt x="258495" y="710438"/>
                </a:lnTo>
                <a:lnTo>
                  <a:pt x="264401" y="682764"/>
                </a:lnTo>
                <a:lnTo>
                  <a:pt x="285000" y="637857"/>
                </a:lnTo>
                <a:lnTo>
                  <a:pt x="303237" y="586359"/>
                </a:lnTo>
                <a:lnTo>
                  <a:pt x="311340" y="557657"/>
                </a:lnTo>
                <a:lnTo>
                  <a:pt x="329399" y="513422"/>
                </a:lnTo>
                <a:lnTo>
                  <a:pt x="332435" y="499071"/>
                </a:lnTo>
                <a:lnTo>
                  <a:pt x="347814" y="458381"/>
                </a:lnTo>
                <a:lnTo>
                  <a:pt x="367055" y="416179"/>
                </a:lnTo>
                <a:lnTo>
                  <a:pt x="378866" y="366204"/>
                </a:lnTo>
                <a:lnTo>
                  <a:pt x="376339" y="341376"/>
                </a:lnTo>
                <a:lnTo>
                  <a:pt x="389166" y="315214"/>
                </a:lnTo>
                <a:lnTo>
                  <a:pt x="398106" y="313182"/>
                </a:lnTo>
                <a:lnTo>
                  <a:pt x="395579" y="303390"/>
                </a:lnTo>
                <a:lnTo>
                  <a:pt x="403504" y="293255"/>
                </a:lnTo>
                <a:lnTo>
                  <a:pt x="404863" y="270802"/>
                </a:lnTo>
                <a:lnTo>
                  <a:pt x="397090" y="264553"/>
                </a:lnTo>
                <a:lnTo>
                  <a:pt x="399630" y="250723"/>
                </a:lnTo>
                <a:lnTo>
                  <a:pt x="395744" y="227088"/>
                </a:lnTo>
                <a:lnTo>
                  <a:pt x="402513" y="219824"/>
                </a:lnTo>
                <a:lnTo>
                  <a:pt x="411289" y="218973"/>
                </a:lnTo>
                <a:lnTo>
                  <a:pt x="417360" y="247675"/>
                </a:lnTo>
                <a:lnTo>
                  <a:pt x="428663" y="254266"/>
                </a:lnTo>
                <a:lnTo>
                  <a:pt x="440994" y="230632"/>
                </a:lnTo>
                <a:lnTo>
                  <a:pt x="446405" y="212051"/>
                </a:lnTo>
                <a:lnTo>
                  <a:pt x="445211" y="204114"/>
                </a:lnTo>
                <a:lnTo>
                  <a:pt x="435432" y="183362"/>
                </a:lnTo>
                <a:lnTo>
                  <a:pt x="431711" y="155498"/>
                </a:lnTo>
                <a:lnTo>
                  <a:pt x="431380" y="111264"/>
                </a:lnTo>
                <a:lnTo>
                  <a:pt x="423100" y="81546"/>
                </a:lnTo>
                <a:lnTo>
                  <a:pt x="422427" y="61963"/>
                </a:lnTo>
                <a:lnTo>
                  <a:pt x="418376" y="52006"/>
                </a:lnTo>
                <a:lnTo>
                  <a:pt x="401828" y="34607"/>
                </a:lnTo>
                <a:lnTo>
                  <a:pt x="401320" y="18910"/>
                </a:lnTo>
                <a:lnTo>
                  <a:pt x="390512" y="13665"/>
                </a:lnTo>
                <a:lnTo>
                  <a:pt x="385114" y="5905"/>
                </a:lnTo>
                <a:lnTo>
                  <a:pt x="391363" y="0"/>
                </a:lnTo>
                <a:close/>
              </a:path>
            </a:pathLst>
          </a:custGeom>
          <a:solidFill>
            <a:srgbClr val="F9C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8905" y="1185354"/>
            <a:ext cx="3964688" cy="474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6706" y="443585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9283" y="0"/>
                </a:moveTo>
                <a:lnTo>
                  <a:pt x="11150" y="17741"/>
                </a:lnTo>
                <a:lnTo>
                  <a:pt x="0" y="9969"/>
                </a:lnTo>
                <a:lnTo>
                  <a:pt x="9283" y="0"/>
                </a:lnTo>
                <a:close/>
              </a:path>
            </a:pathLst>
          </a:custGeom>
          <a:ln w="64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6706" y="443585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9283" y="0"/>
                </a:moveTo>
                <a:lnTo>
                  <a:pt x="11150" y="17741"/>
                </a:lnTo>
                <a:lnTo>
                  <a:pt x="0" y="9969"/>
                </a:lnTo>
                <a:lnTo>
                  <a:pt x="9283" y="0"/>
                </a:lnTo>
                <a:close/>
              </a:path>
            </a:pathLst>
          </a:custGeom>
          <a:ln w="64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6264" y="4389609"/>
            <a:ext cx="13970" cy="36195"/>
          </a:xfrm>
          <a:custGeom>
            <a:avLst/>
            <a:gdLst/>
            <a:ahLst/>
            <a:cxnLst/>
            <a:rect l="l" t="t" r="r" b="b"/>
            <a:pathLst>
              <a:path w="13970" h="36195">
                <a:moveTo>
                  <a:pt x="1866" y="0"/>
                </a:moveTo>
                <a:lnTo>
                  <a:pt x="0" y="28689"/>
                </a:lnTo>
                <a:lnTo>
                  <a:pt x="11315" y="36118"/>
                </a:lnTo>
                <a:lnTo>
                  <a:pt x="13512" y="32410"/>
                </a:lnTo>
                <a:lnTo>
                  <a:pt x="7099" y="14681"/>
                </a:lnTo>
                <a:lnTo>
                  <a:pt x="8940" y="2527"/>
                </a:lnTo>
                <a:lnTo>
                  <a:pt x="1866" y="0"/>
                </a:lnTo>
                <a:close/>
              </a:path>
            </a:pathLst>
          </a:custGeom>
          <a:solidFill>
            <a:srgbClr val="FBE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4581" y="2635272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2527" y="0"/>
                </a:moveTo>
                <a:lnTo>
                  <a:pt x="0" y="18237"/>
                </a:lnTo>
                <a:lnTo>
                  <a:pt x="5397" y="24980"/>
                </a:lnTo>
                <a:lnTo>
                  <a:pt x="15875" y="26174"/>
                </a:lnTo>
                <a:lnTo>
                  <a:pt x="15201" y="13335"/>
                </a:lnTo>
                <a:lnTo>
                  <a:pt x="2527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0333" y="2512017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13169" y="0"/>
                </a:moveTo>
                <a:lnTo>
                  <a:pt x="0" y="5575"/>
                </a:lnTo>
                <a:lnTo>
                  <a:pt x="685" y="18084"/>
                </a:lnTo>
                <a:lnTo>
                  <a:pt x="6921" y="17399"/>
                </a:lnTo>
                <a:lnTo>
                  <a:pt x="19748" y="5575"/>
                </a:lnTo>
                <a:lnTo>
                  <a:pt x="13169" y="0"/>
                </a:lnTo>
                <a:close/>
              </a:path>
            </a:pathLst>
          </a:custGeom>
          <a:solidFill>
            <a:srgbClr val="C1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9999" y="651517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44450">
            <a:solidFill>
              <a:srgbClr val="4B7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7299" y="684441"/>
            <a:ext cx="711327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Share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2D45"/>
                </a:solidFill>
                <a:latin typeface="Arial"/>
                <a:cs typeface="Arial"/>
              </a:rPr>
              <a:t>of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people</a:t>
            </a:r>
            <a:r>
              <a:rPr sz="1800" b="1" spc="-1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who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2D45"/>
                </a:solidFill>
                <a:latin typeface="Arial"/>
                <a:cs typeface="Arial"/>
              </a:rPr>
              <a:t>agree</a:t>
            </a:r>
            <a:r>
              <a:rPr sz="1800" b="1" spc="-1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002D45"/>
                </a:solidFill>
                <a:latin typeface="Arial"/>
                <a:cs typeface="Arial"/>
              </a:rPr>
              <a:t>that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it</a:t>
            </a:r>
            <a:r>
              <a:rPr sz="1800" b="1" spc="-1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2D45"/>
                </a:solidFill>
                <a:latin typeface="Arial"/>
                <a:cs typeface="Arial"/>
              </a:rPr>
              <a:t>is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02D45"/>
                </a:solidFill>
                <a:latin typeface="Arial"/>
                <a:cs typeface="Arial"/>
              </a:rPr>
              <a:t>important</a:t>
            </a:r>
            <a:r>
              <a:rPr sz="1800" b="1" spc="-1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50" dirty="0">
                <a:solidFill>
                  <a:srgbClr val="002D45"/>
                </a:solidFill>
                <a:latin typeface="Arial"/>
                <a:cs typeface="Arial"/>
              </a:rPr>
              <a:t>for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02D45"/>
                </a:solidFill>
                <a:latin typeface="Arial"/>
                <a:cs typeface="Arial"/>
              </a:rPr>
              <a:t>children</a:t>
            </a:r>
            <a:r>
              <a:rPr sz="1800" b="1" spc="-18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002D45"/>
                </a:solidFill>
                <a:latin typeface="Arial"/>
                <a:cs typeface="Arial"/>
              </a:rPr>
              <a:t>to</a:t>
            </a:r>
            <a:r>
              <a:rPr sz="1800" b="1" spc="-19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002D45"/>
                </a:solidFill>
                <a:latin typeface="Arial"/>
                <a:cs typeface="Arial"/>
              </a:rPr>
              <a:t>be  </a:t>
            </a:r>
            <a:r>
              <a:rPr sz="1800" b="1" spc="35" dirty="0">
                <a:solidFill>
                  <a:srgbClr val="002D45"/>
                </a:solidFill>
                <a:latin typeface="Arial"/>
                <a:cs typeface="Arial"/>
              </a:rPr>
              <a:t>vaccinated</a:t>
            </a:r>
            <a:r>
              <a:rPr sz="1800" b="1" spc="-19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02D45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5600" y="3404773"/>
            <a:ext cx="567690" cy="22142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86-88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88-90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90-92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92-94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94-96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96-98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98-100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No</a:t>
            </a:r>
            <a:r>
              <a:rPr sz="1200" spc="-100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2D45"/>
                </a:solidFill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0003" y="351899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E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0003" y="379260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D85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0003" y="406619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27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003" y="4339792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EA9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003" y="4886997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9CE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0003" y="4613401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98" y="0"/>
                </a:moveTo>
                <a:lnTo>
                  <a:pt x="0" y="0"/>
                </a:lnTo>
                <a:lnTo>
                  <a:pt x="0" y="163398"/>
                </a:lnTo>
                <a:lnTo>
                  <a:pt x="163398" y="163398"/>
                </a:lnTo>
                <a:lnTo>
                  <a:pt x="163398" y="0"/>
                </a:lnTo>
                <a:close/>
              </a:path>
            </a:pathLst>
          </a:custGeom>
          <a:solidFill>
            <a:srgbClr val="F2B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0003" y="5160593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FFE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0003" y="5434190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163385" y="0"/>
                </a:moveTo>
                <a:lnTo>
                  <a:pt x="0" y="0"/>
                </a:lnTo>
                <a:lnTo>
                  <a:pt x="0" y="163398"/>
                </a:lnTo>
                <a:lnTo>
                  <a:pt x="163385" y="163398"/>
                </a:lnTo>
                <a:lnTo>
                  <a:pt x="163385" y="0"/>
                </a:lnTo>
                <a:close/>
              </a:path>
            </a:pathLst>
          </a:custGeom>
          <a:solidFill>
            <a:srgbClr val="CCD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499099" y="3533982"/>
            <a:ext cx="1603375" cy="21126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700" b="1" spc="-15" dirty="0">
                <a:solidFill>
                  <a:srgbClr val="002D45"/>
                </a:solidFill>
                <a:latin typeface="Arial"/>
                <a:cs typeface="Arial"/>
              </a:rPr>
              <a:t>Why </a:t>
            </a:r>
            <a:r>
              <a:rPr sz="700" b="1" spc="5" dirty="0">
                <a:solidFill>
                  <a:srgbClr val="002D45"/>
                </a:solidFill>
                <a:latin typeface="Arial"/>
                <a:cs typeface="Arial"/>
              </a:rPr>
              <a:t>were 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these </a:t>
            </a:r>
            <a:r>
              <a:rPr sz="700" b="1" spc="-5" dirty="0">
                <a:solidFill>
                  <a:srgbClr val="002D45"/>
                </a:solidFill>
                <a:latin typeface="Arial"/>
                <a:cs typeface="Arial"/>
              </a:rPr>
              <a:t>countries</a:t>
            </a:r>
            <a:r>
              <a:rPr sz="700" b="1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2D45"/>
                </a:solidFill>
                <a:latin typeface="Arial"/>
                <a:cs typeface="Arial"/>
              </a:rPr>
              <a:t>chosen?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285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covers </a:t>
            </a:r>
            <a:r>
              <a:rPr sz="700" spc="25" dirty="0">
                <a:solidFill>
                  <a:srgbClr val="002D45"/>
                </a:solidFill>
                <a:latin typeface="Arial"/>
                <a:cs typeface="Arial"/>
              </a:rPr>
              <a:t>99%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world’s adult population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aims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obtain maximum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coverage.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Small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island nations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omitted,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high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costs of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implementation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little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academic/policy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interest.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does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avoid countries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due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war and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has 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fielded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in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countries including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Libya,</a:t>
            </a:r>
            <a:r>
              <a:rPr sz="700" spc="-4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Iraq 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and </a:t>
            </a:r>
            <a:r>
              <a:rPr sz="700" spc="-20" dirty="0">
                <a:solidFill>
                  <a:srgbClr val="002D45"/>
                </a:solidFill>
                <a:latin typeface="Arial"/>
                <a:cs typeface="Arial"/>
              </a:rPr>
              <a:t>Yemen,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when they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confident  that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they can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collect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reliable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data that  does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put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interviewers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at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risk.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But 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there </a:t>
            </a:r>
            <a:r>
              <a:rPr sz="700" spc="-15" dirty="0">
                <a:solidFill>
                  <a:srgbClr val="002D45"/>
                </a:solidFill>
                <a:latin typeface="Arial"/>
                <a:cs typeface="Arial"/>
              </a:rPr>
              <a:t>are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some nations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like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North  </a:t>
            </a:r>
            <a:r>
              <a:rPr sz="700" spc="-10" dirty="0">
                <a:solidFill>
                  <a:srgbClr val="002D45"/>
                </a:solidFill>
                <a:latin typeface="Arial"/>
                <a:cs typeface="Arial"/>
              </a:rPr>
              <a:t>Korea </a:t>
            </a:r>
            <a:r>
              <a:rPr sz="700" spc="-40" dirty="0">
                <a:solidFill>
                  <a:srgbClr val="002D45"/>
                </a:solidFill>
                <a:latin typeface="Arial"/>
                <a:cs typeface="Arial"/>
              </a:rPr>
              <a:t>–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that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do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not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give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governmental  permission </a:t>
            </a:r>
            <a:r>
              <a:rPr sz="700" spc="15" dirty="0">
                <a:solidFill>
                  <a:srgbClr val="002D45"/>
                </a:solidFill>
                <a:latin typeface="Arial"/>
                <a:cs typeface="Arial"/>
              </a:rPr>
              <a:t>to conduct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survey</a:t>
            </a:r>
            <a:r>
              <a:rPr sz="700" spc="-55" dirty="0">
                <a:solidFill>
                  <a:srgbClr val="002D45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research.</a:t>
            </a:r>
            <a:endParaRPr sz="700">
              <a:latin typeface="Arial"/>
              <a:cs typeface="Arial"/>
            </a:endParaRPr>
          </a:p>
          <a:p>
            <a:pPr marL="12700" marR="50800">
              <a:lnSpc>
                <a:spcPct val="107100"/>
              </a:lnSpc>
              <a:spcBef>
                <a:spcPts val="570"/>
              </a:spcBef>
            </a:pP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Source: Wellcome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Global Monitor, </a:t>
            </a:r>
            <a:r>
              <a:rPr sz="700" spc="5" dirty="0">
                <a:solidFill>
                  <a:srgbClr val="002D45"/>
                </a:solidFill>
                <a:latin typeface="Arial"/>
                <a:cs typeface="Arial"/>
              </a:rPr>
              <a:t>part  </a:t>
            </a:r>
            <a:r>
              <a:rPr sz="700" spc="10" dirty="0">
                <a:solidFill>
                  <a:srgbClr val="002D45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2D45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2D45"/>
                </a:solidFill>
                <a:latin typeface="Arial"/>
                <a:cs typeface="Arial"/>
              </a:rPr>
              <a:t>Gallup World Poll 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753235" algn="l"/>
                <a:tab pos="1931035" algn="l"/>
              </a:tabLst>
            </a:pPr>
            <a:r>
              <a:rPr spc="-10" dirty="0"/>
              <a:t>@wellcometrust	</a:t>
            </a:r>
            <a:r>
              <a:rPr spc="-70" dirty="0"/>
              <a:t>|	</a:t>
            </a:r>
            <a:r>
              <a:rPr spc="25" dirty="0"/>
              <a:t>#wmonitor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2165</Words>
  <Application>Microsoft Office PowerPoint</Application>
  <PresentationFormat>Custom</PresentationFormat>
  <Paragraphs>476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How Africa thinks &amp; feels about  vaccines, science and health Wellcome Global Monitor 2018</vt:lpstr>
      <vt:lpstr>PowerPoint Presentation</vt:lpstr>
      <vt:lpstr>144 Countries</vt:lpstr>
      <vt:lpstr>Key  findings  in Africa</vt:lpstr>
      <vt:lpstr>In Africa, 87% of people  agree that vaccines are  safe</vt:lpstr>
      <vt:lpstr>People in Africa are  significantly more  likely to agree that vaccines are safe (87%)  compared to the rest  of the world, excluding  Africa (78%)</vt:lpstr>
      <vt:lpstr>In Africa, 86% of people  agree that vaccines are  effective</vt:lpstr>
      <vt:lpstr>Share of people who agree that vaccines are effective (%)</vt:lpstr>
      <vt:lpstr>In Africa, 96% of people  agree that vaccines are  important for children  to have</vt:lpstr>
      <vt:lpstr>Share of people who agree that it is important for children to  be vaccinated (%)</vt:lpstr>
      <vt:lpstr>In Africa, 95% of parents  say they have vaccinated  their children</vt:lpstr>
      <vt:lpstr>Share of parents who say their children have been  vaccinated (%)</vt:lpstr>
      <vt:lpstr>Key  relationships</vt:lpstr>
      <vt:lpstr>PowerPoint Presentation</vt:lpstr>
      <vt:lpstr>In Africa, about six in ten people feel that science benefits them,  but there is wide variation across regions</vt:lpstr>
      <vt:lpstr>In Africa, a third of people believe that science  benefits most people in their country</vt:lpstr>
      <vt:lpstr>PowerPoint Presentation</vt:lpstr>
      <vt:lpstr>Share of people who agree that vaccines are safe, vs share  of country GDP that is spent on research and development*</vt:lpstr>
      <vt:lpstr>Share of people who agree that vaccines are safe (%), vs share  of country GDP that is spent on research and development*</vt:lpstr>
      <vt:lpstr>Trust in scientists  appears to be linked to knowledge of science</vt:lpstr>
      <vt:lpstr>Factors which may influence trust in scientists globally</vt:lpstr>
      <vt:lpstr>In all regions of Africa men believe they know  more than women about science</vt:lpstr>
      <vt:lpstr>In Africa, across all levels of education, women are significantly less  likely than men to say they know ‘some’ or ‘a lot’ about science</vt:lpstr>
      <vt:lpstr>PowerPoint Presentation</vt:lpstr>
      <vt:lpstr>Share of people who agree  that vaccines are safe (%)</vt:lpstr>
      <vt:lpstr>Confidence in institutions is also a strong  predictor of trust in scientists globally</vt:lpstr>
      <vt:lpstr>In Africa, trust in vaccines appears to link to trust in scientists</vt:lpstr>
      <vt:lpstr>The Trust Ecosystem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Africa thinks &amp; feels about  vaccines, science and health Wellcome Global Monitor 2018</dc:title>
  <cp:lastModifiedBy>Irina Savin</cp:lastModifiedBy>
  <cp:revision>1</cp:revision>
  <dcterms:created xsi:type="dcterms:W3CDTF">2019-09-16T11:07:49Z</dcterms:created>
  <dcterms:modified xsi:type="dcterms:W3CDTF">2019-09-16T13:44:07Z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2019-09-16T00:00:00Z</vt:filetime>
  </property>
</Properties>
</file>